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4"/>
  </p:notesMasterIdLst>
  <p:sldIdLst>
    <p:sldId id="256" r:id="rId4"/>
    <p:sldId id="257" r:id="rId5"/>
    <p:sldId id="279" r:id="rId6"/>
    <p:sldId id="280" r:id="rId7"/>
    <p:sldId id="281" r:id="rId8"/>
    <p:sldId id="282" r:id="rId9"/>
    <p:sldId id="283" r:id="rId10"/>
    <p:sldId id="284" r:id="rId11"/>
    <p:sldId id="285" r:id="rId12"/>
    <p:sldId id="286" r:id="rId13"/>
  </p:sldIdLst>
  <p:sldSz cx="6858000" cy="9906000" type="A4"/>
  <p:notesSz cx="6797675" cy="9926638"/>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6000"/>
    <a:srgbClr val="4D4D4D"/>
    <a:srgbClr val="B92D14"/>
    <a:srgbClr val="35759D"/>
    <a:srgbClr val="35B19D"/>
    <a:srgbClr val="000000"/>
    <a:srgbClr val="E8E8E8"/>
    <a:srgbClr val="1E1E2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0" autoAdjust="0"/>
    <p:restoredTop sz="95596" autoAdjust="0"/>
  </p:normalViewPr>
  <p:slideViewPr>
    <p:cSldViewPr>
      <p:cViewPr>
        <p:scale>
          <a:sx n="80" d="100"/>
          <a:sy n="80" d="100"/>
        </p:scale>
        <p:origin x="-3276" y="-72"/>
      </p:cViewPr>
      <p:guideLst>
        <p:guide orient="horz" pos="3120"/>
        <p:guide pos="216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 xmlns:a16="http://schemas.microsoft.com/office/drawing/2014/main" id="{13DDE9AC-E546-FFB3-113B-CC16B70BF25A}"/>
              </a:ext>
            </a:extLst>
          </p:cNvPr>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ea typeface="ＭＳ Ｐゴシック" panose="020B0600070205080204" pitchFamily="50" charset="-128"/>
              </a:defRPr>
            </a:lvl1pPr>
          </a:lstStyle>
          <a:p>
            <a:endParaRPr lang="en-US" altLang="ja-JP"/>
          </a:p>
        </p:txBody>
      </p:sp>
      <p:sp>
        <p:nvSpPr>
          <p:cNvPr id="81923" name="Rectangle 3">
            <a:extLst>
              <a:ext uri="{FF2B5EF4-FFF2-40B4-BE49-F238E27FC236}">
                <a16:creationId xmlns="" xmlns:a16="http://schemas.microsoft.com/office/drawing/2014/main" id="{9B0A738E-1EE2-6C15-3FA3-A72DBEE46DEC}"/>
              </a:ext>
            </a:extLst>
          </p:cNvPr>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ea typeface="ＭＳ Ｐゴシック" panose="020B0600070205080204" pitchFamily="50" charset="-128"/>
              </a:defRPr>
            </a:lvl1pPr>
          </a:lstStyle>
          <a:p>
            <a:endParaRPr lang="en-US" altLang="ja-JP"/>
          </a:p>
        </p:txBody>
      </p:sp>
      <p:sp>
        <p:nvSpPr>
          <p:cNvPr id="81924" name="Rectangle 4">
            <a:extLst>
              <a:ext uri="{FF2B5EF4-FFF2-40B4-BE49-F238E27FC236}">
                <a16:creationId xmlns="" xmlns:a16="http://schemas.microsoft.com/office/drawing/2014/main" id="{4370B070-96FE-8CB0-F831-FEBCB6228768}"/>
              </a:ext>
            </a:extLst>
          </p:cNvPr>
          <p:cNvSpPr>
            <a:spLocks noGrp="1" noRot="1" noChangeAspect="1" noChangeArrowheads="1" noTextEdit="1"/>
          </p:cNvSpPr>
          <p:nvPr>
            <p:ph type="sldImg" idx="2"/>
          </p:nvPr>
        </p:nvSpPr>
        <p:spPr bwMode="auto">
          <a:xfrm>
            <a:off x="2109788" y="744538"/>
            <a:ext cx="25781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 xmlns:a16="http://schemas.microsoft.com/office/drawing/2014/main" id="{E97788F1-C638-D945-E1E3-F714E9AADDF9}"/>
              </a:ext>
            </a:extLst>
          </p:cNvPr>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81926" name="Rectangle 6">
            <a:extLst>
              <a:ext uri="{FF2B5EF4-FFF2-40B4-BE49-F238E27FC236}">
                <a16:creationId xmlns="" xmlns:a16="http://schemas.microsoft.com/office/drawing/2014/main" id="{3AF14F44-0E01-0CAE-7964-4C7AB5230877}"/>
              </a:ext>
            </a:extLst>
          </p:cNvPr>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ea typeface="ＭＳ Ｐゴシック" panose="020B0600070205080204" pitchFamily="50" charset="-128"/>
              </a:defRPr>
            </a:lvl1pPr>
          </a:lstStyle>
          <a:p>
            <a:endParaRPr lang="en-US" altLang="ja-JP"/>
          </a:p>
        </p:txBody>
      </p:sp>
      <p:sp>
        <p:nvSpPr>
          <p:cNvPr id="81927" name="Rectangle 7">
            <a:extLst>
              <a:ext uri="{FF2B5EF4-FFF2-40B4-BE49-F238E27FC236}">
                <a16:creationId xmlns="" xmlns:a16="http://schemas.microsoft.com/office/drawing/2014/main" id="{C5FDAC25-12EB-C27A-0D1E-EFC57488A6EC}"/>
              </a:ext>
            </a:extLst>
          </p:cNvPr>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a typeface="ＭＳ Ｐゴシック" panose="020B0600070205080204" pitchFamily="50" charset="-128"/>
              </a:defRPr>
            </a:lvl1pPr>
          </a:lstStyle>
          <a:p>
            <a:fld id="{58D219FD-62F9-4B31-9CB3-AE90E3CCAB2A}" type="slidenum">
              <a:rPr lang="en-US" altLang="ja-JP"/>
              <a:pPr/>
              <a:t>‹#›</a:t>
            </a:fld>
            <a:endParaRPr lang="en-US" altLang="ja-JP"/>
          </a:p>
        </p:txBody>
      </p:sp>
    </p:spTree>
    <p:extLst>
      <p:ext uri="{BB962C8B-B14F-4D97-AF65-F5344CB8AC3E}">
        <p14:creationId xmlns:p14="http://schemas.microsoft.com/office/powerpoint/2010/main" val="163182218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FBDADC9E-2E2C-80E3-5AE4-004CBF8B5A86}"/>
              </a:ext>
            </a:extLst>
          </p:cNvPr>
          <p:cNvSpPr>
            <a:spLocks noGrp="1" noChangeArrowheads="1"/>
          </p:cNvSpPr>
          <p:nvPr>
            <p:ph type="sldNum" sz="quarter" idx="5"/>
          </p:nvPr>
        </p:nvSpPr>
        <p:spPr>
          <a:ln/>
        </p:spPr>
        <p:txBody>
          <a:bodyPr/>
          <a:lstStyle/>
          <a:p>
            <a:fld id="{84226DFD-D224-47D2-85CC-DF6EBB76659C}" type="slidenum">
              <a:rPr lang="en-US" altLang="ja-JP"/>
              <a:pPr/>
              <a:t>1</a:t>
            </a:fld>
            <a:endParaRPr lang="en-US" altLang="ja-JP"/>
          </a:p>
        </p:txBody>
      </p:sp>
      <p:sp>
        <p:nvSpPr>
          <p:cNvPr id="107522" name="Rectangle 2">
            <a:extLst>
              <a:ext uri="{FF2B5EF4-FFF2-40B4-BE49-F238E27FC236}">
                <a16:creationId xmlns="" xmlns:a16="http://schemas.microsoft.com/office/drawing/2014/main" id="{0BC8CF29-0188-1884-E2E8-35297CD6DC54}"/>
              </a:ext>
            </a:extLst>
          </p:cNvPr>
          <p:cNvSpPr>
            <a:spLocks noGrp="1" noRot="1" noChangeAspect="1" noChangeArrowheads="1" noTextEdit="1"/>
          </p:cNvSpPr>
          <p:nvPr>
            <p:ph type="sldImg"/>
          </p:nvPr>
        </p:nvSpPr>
        <p:spPr>
          <a:xfrm>
            <a:off x="2109788" y="744538"/>
            <a:ext cx="2578100" cy="3722687"/>
          </a:xfrm>
          <a:ln/>
        </p:spPr>
      </p:sp>
      <p:sp>
        <p:nvSpPr>
          <p:cNvPr id="107523" name="Rectangle 3">
            <a:extLst>
              <a:ext uri="{FF2B5EF4-FFF2-40B4-BE49-F238E27FC236}">
                <a16:creationId xmlns="" xmlns:a16="http://schemas.microsoft.com/office/drawing/2014/main" id="{416DCDC3-3709-E6EE-8FAC-5E5E08EC8604}"/>
              </a:ext>
            </a:extLst>
          </p:cNvPr>
          <p:cNvSpPr>
            <a:spLocks noGrp="1" noChangeArrowheads="1"/>
          </p:cNvSpPr>
          <p:nvPr>
            <p:ph type="body" idx="1"/>
          </p:nvPr>
        </p:nvSpPr>
        <p:spPr/>
        <p:txBody>
          <a:bodyPr/>
          <a:lstStyle/>
          <a:p>
            <a:endParaRPr lang="ru-RU"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165B4B66-05D3-971F-28BB-27D11769C8C3}"/>
              </a:ext>
            </a:extLst>
          </p:cNvPr>
          <p:cNvSpPr>
            <a:spLocks noGrp="1" noChangeArrowheads="1"/>
          </p:cNvSpPr>
          <p:nvPr>
            <p:ph type="sldNum" sz="quarter" idx="5"/>
          </p:nvPr>
        </p:nvSpPr>
        <p:spPr>
          <a:ln/>
        </p:spPr>
        <p:txBody>
          <a:bodyPr/>
          <a:lstStyle/>
          <a:p>
            <a:fld id="{BC2581D6-A81A-4019-AF1C-04F500369967}" type="slidenum">
              <a:rPr lang="en-US" altLang="ja-JP"/>
              <a:pPr/>
              <a:t>2</a:t>
            </a:fld>
            <a:endParaRPr lang="en-US" altLang="ja-JP"/>
          </a:p>
        </p:txBody>
      </p:sp>
      <p:sp>
        <p:nvSpPr>
          <p:cNvPr id="112642" name="Rectangle 2">
            <a:extLst>
              <a:ext uri="{FF2B5EF4-FFF2-40B4-BE49-F238E27FC236}">
                <a16:creationId xmlns="" xmlns:a16="http://schemas.microsoft.com/office/drawing/2014/main" id="{AE63022D-0170-0B60-580F-847B9EF52FC1}"/>
              </a:ext>
            </a:extLst>
          </p:cNvPr>
          <p:cNvSpPr>
            <a:spLocks noGrp="1" noRot="1" noChangeAspect="1" noChangeArrowheads="1" noTextEdit="1"/>
          </p:cNvSpPr>
          <p:nvPr>
            <p:ph type="sldImg"/>
          </p:nvPr>
        </p:nvSpPr>
        <p:spPr>
          <a:xfrm>
            <a:off x="2109788" y="744538"/>
            <a:ext cx="2578100" cy="3722687"/>
          </a:xfrm>
          <a:ln/>
        </p:spPr>
      </p:sp>
      <p:sp>
        <p:nvSpPr>
          <p:cNvPr id="112643" name="Rectangle 3">
            <a:extLst>
              <a:ext uri="{FF2B5EF4-FFF2-40B4-BE49-F238E27FC236}">
                <a16:creationId xmlns="" xmlns:a16="http://schemas.microsoft.com/office/drawing/2014/main" id="{3E6BB513-0FDB-DD41-3E11-6BA9C592A854}"/>
              </a:ext>
            </a:extLst>
          </p:cNvPr>
          <p:cNvSpPr>
            <a:spLocks noGrp="1" noChangeArrowheads="1"/>
          </p:cNvSpPr>
          <p:nvPr>
            <p:ph type="body" idx="1"/>
          </p:nvPr>
        </p:nvSpPr>
        <p:spPr/>
        <p:txBody>
          <a:bodyPr/>
          <a:lstStyle/>
          <a:p>
            <a:endParaRPr lang="ru-RU"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 xmlns:a16="http://schemas.microsoft.com/office/drawing/2014/main" id="{EA5282F8-1190-4B12-093F-B452C21F285E}"/>
              </a:ext>
            </a:extLst>
          </p:cNvPr>
          <p:cNvSpPr>
            <a:spLocks noGrp="1" noChangeArrowheads="1"/>
          </p:cNvSpPr>
          <p:nvPr>
            <p:ph type="sldNum" sz="quarter" idx="5"/>
          </p:nvPr>
        </p:nvSpPr>
        <p:spPr>
          <a:ln/>
        </p:spPr>
        <p:txBody>
          <a:bodyPr/>
          <a:lstStyle/>
          <a:p>
            <a:fld id="{7D2CA728-CF78-4321-B226-793F6A41F540}" type="slidenum">
              <a:rPr lang="en-US" altLang="ja-JP"/>
              <a:pPr/>
              <a:t>3</a:t>
            </a:fld>
            <a:endParaRPr lang="en-US" altLang="ja-JP"/>
          </a:p>
        </p:txBody>
      </p:sp>
      <p:sp>
        <p:nvSpPr>
          <p:cNvPr id="110594" name="Rectangle 2">
            <a:extLst>
              <a:ext uri="{FF2B5EF4-FFF2-40B4-BE49-F238E27FC236}">
                <a16:creationId xmlns="" xmlns:a16="http://schemas.microsoft.com/office/drawing/2014/main" id="{F947D4B8-C507-AB0C-B1F8-8A9B19D8F561}"/>
              </a:ext>
            </a:extLst>
          </p:cNvPr>
          <p:cNvSpPr>
            <a:spLocks noGrp="1" noRot="1" noChangeAspect="1" noChangeArrowheads="1" noTextEdit="1"/>
          </p:cNvSpPr>
          <p:nvPr>
            <p:ph type="sldImg"/>
          </p:nvPr>
        </p:nvSpPr>
        <p:spPr>
          <a:xfrm>
            <a:off x="2109788" y="744538"/>
            <a:ext cx="2578100" cy="3722687"/>
          </a:xfrm>
          <a:ln/>
        </p:spPr>
      </p:sp>
      <p:sp>
        <p:nvSpPr>
          <p:cNvPr id="110595" name="Rectangle 3">
            <a:extLst>
              <a:ext uri="{FF2B5EF4-FFF2-40B4-BE49-F238E27FC236}">
                <a16:creationId xmlns="" xmlns:a16="http://schemas.microsoft.com/office/drawing/2014/main" id="{BCE24E09-D58A-BD3C-8F28-65014943C5F4}"/>
              </a:ext>
            </a:extLst>
          </p:cNvPr>
          <p:cNvSpPr>
            <a:spLocks noGrp="1" noChangeArrowheads="1"/>
          </p:cNvSpPr>
          <p:nvPr>
            <p:ph type="body" idx="1"/>
          </p:nvPr>
        </p:nvSpPr>
        <p:spPr/>
        <p:txBody>
          <a:bodyPr/>
          <a:lstStyle/>
          <a:p>
            <a:endParaRPr lang="ru-RU"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6:notes"/>
          <p:cNvSpPr>
            <a:spLocks noGrp="1" noRot="1" noChangeAspect="1"/>
          </p:cNvSpPr>
          <p:nvPr>
            <p:ph type="sldImg" idx="2"/>
          </p:nvPr>
        </p:nvSpPr>
        <p:spPr>
          <a:xfrm>
            <a:off x="2109788" y="744538"/>
            <a:ext cx="25781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6:notes"/>
          <p:cNvSpPr>
            <a:spLocks noGrp="1" noRot="1" noChangeAspect="1"/>
          </p:cNvSpPr>
          <p:nvPr>
            <p:ph type="sldImg" idx="2"/>
          </p:nvPr>
        </p:nvSpPr>
        <p:spPr>
          <a:xfrm>
            <a:off x="2109788" y="744538"/>
            <a:ext cx="25781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6:notes"/>
          <p:cNvSpPr>
            <a:spLocks noGrp="1" noRot="1" noChangeAspect="1"/>
          </p:cNvSpPr>
          <p:nvPr>
            <p:ph type="sldImg" idx="2"/>
          </p:nvPr>
        </p:nvSpPr>
        <p:spPr>
          <a:xfrm>
            <a:off x="2109788" y="744538"/>
            <a:ext cx="25781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6:notes"/>
          <p:cNvSpPr>
            <a:spLocks noGrp="1" noRot="1" noChangeAspect="1"/>
          </p:cNvSpPr>
          <p:nvPr>
            <p:ph type="sldImg" idx="2"/>
          </p:nvPr>
        </p:nvSpPr>
        <p:spPr>
          <a:xfrm>
            <a:off x="2109788" y="744538"/>
            <a:ext cx="2578100"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3074" name="Rectangle 2">
            <a:extLst>
              <a:ext uri="{FF2B5EF4-FFF2-40B4-BE49-F238E27FC236}">
                <a16:creationId xmlns="" xmlns:a16="http://schemas.microsoft.com/office/drawing/2014/main" id="{06B2DCDE-3EF0-C10C-6F8C-C842AC12AB3B}"/>
              </a:ext>
            </a:extLst>
          </p:cNvPr>
          <p:cNvSpPr>
            <a:spLocks noGrp="1" noChangeArrowheads="1"/>
          </p:cNvSpPr>
          <p:nvPr>
            <p:ph type="ctrTitle"/>
          </p:nvPr>
        </p:nvSpPr>
        <p:spPr>
          <a:xfrm>
            <a:off x="742951" y="7704668"/>
            <a:ext cx="5829300" cy="1018117"/>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ja-JP" altLang="en-US" noProof="0"/>
              <a:t>マスター タイトルの書式設定</a:t>
            </a:r>
            <a:endParaRPr lang="en-US" altLang="ja-JP" noProof="0"/>
          </a:p>
        </p:txBody>
      </p:sp>
      <p:sp>
        <p:nvSpPr>
          <p:cNvPr id="3075" name="Rectangle 3">
            <a:extLst>
              <a:ext uri="{FF2B5EF4-FFF2-40B4-BE49-F238E27FC236}">
                <a16:creationId xmlns="" xmlns:a16="http://schemas.microsoft.com/office/drawing/2014/main" id="{E5B3E628-B276-572A-03BA-5E0429E6EB3F}"/>
              </a:ext>
            </a:extLst>
          </p:cNvPr>
          <p:cNvSpPr>
            <a:spLocks noGrp="1" noChangeArrowheads="1"/>
          </p:cNvSpPr>
          <p:nvPr>
            <p:ph type="subTitle" idx="1"/>
          </p:nvPr>
        </p:nvSpPr>
        <p:spPr>
          <a:xfrm>
            <a:off x="742951" y="8475133"/>
            <a:ext cx="5829300" cy="770467"/>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ja-JP" altLang="en-US" noProof="0"/>
              <a:t>マスター サブタイトルの書式設定</a:t>
            </a:r>
            <a:endParaRPr lang="en-US" altLang="ja-JP"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FE4429ED-D4B1-EC8A-BC53-064243D129A2}"/>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 xmlns:a16="http://schemas.microsoft.com/office/drawing/2014/main" id="{71A8FED3-E901-C6BB-E27B-80BD09EFCA93}"/>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301535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 xmlns:a16="http://schemas.microsoft.com/office/drawing/2014/main" id="{BA48766C-F285-C328-68DC-F135A1D9A3C4}"/>
              </a:ext>
            </a:extLst>
          </p:cNvPr>
          <p:cNvSpPr>
            <a:spLocks noGrp="1"/>
          </p:cNvSpPr>
          <p:nvPr>
            <p:ph type="title" orient="vert"/>
          </p:nvPr>
        </p:nvSpPr>
        <p:spPr>
          <a:xfrm>
            <a:off x="4800600" y="2047699"/>
            <a:ext cx="1371600" cy="7528101"/>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 xmlns:a16="http://schemas.microsoft.com/office/drawing/2014/main" id="{2970C187-F500-4256-7E7C-B033475DDEE0}"/>
              </a:ext>
            </a:extLst>
          </p:cNvPr>
          <p:cNvSpPr>
            <a:spLocks noGrp="1"/>
          </p:cNvSpPr>
          <p:nvPr>
            <p:ph type="body" orient="vert" idx="1"/>
          </p:nvPr>
        </p:nvSpPr>
        <p:spPr>
          <a:xfrm>
            <a:off x="685801" y="2047699"/>
            <a:ext cx="4000500" cy="752810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002151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1" y="3077285"/>
            <a:ext cx="5829300" cy="2123369"/>
          </a:xfrm>
        </p:spPr>
        <p:txBody>
          <a:bodyPr/>
          <a:lstStyle/>
          <a:p>
            <a:r>
              <a:rPr lang="en-US"/>
              <a:t>Click to edit Master title style</a:t>
            </a:r>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0E3753">
                    <a:tint val="75000"/>
                  </a:srgbClr>
                </a:solidFill>
              </a:rPr>
              <a:pPr/>
              <a:t>6/6/2022</a:t>
            </a:fld>
            <a:endParaRPr lang="en-US">
              <a:solidFill>
                <a:srgbClr val="0E3753">
                  <a:tint val="75000"/>
                </a:srgbClr>
              </a:solidFill>
            </a:endParaRPr>
          </a:p>
        </p:txBody>
      </p:sp>
      <p:sp>
        <p:nvSpPr>
          <p:cNvPr id="5" name="Footer Placeholder 4"/>
          <p:cNvSpPr>
            <a:spLocks noGrp="1"/>
          </p:cNvSpPr>
          <p:nvPr>
            <p:ph type="ftr" sz="quarter" idx="11"/>
          </p:nvPr>
        </p:nvSpPr>
        <p:spPr/>
        <p:txBody>
          <a:bodyPr/>
          <a:lstStyle/>
          <a:p>
            <a:endParaRPr lang="en-US">
              <a:solidFill>
                <a:srgbClr val="0E3753">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0E3753">
                    <a:tint val="75000"/>
                  </a:srgbClr>
                </a:solidFill>
              </a:rPr>
              <a:pPr/>
              <a:t>‹#›</a:t>
            </a:fld>
            <a:endParaRPr lang="en-US">
              <a:solidFill>
                <a:srgbClr val="0E3753">
                  <a:tint val="75000"/>
                </a:srgbClr>
              </a:solidFill>
            </a:endParaRPr>
          </a:p>
        </p:txBody>
      </p:sp>
    </p:spTree>
    <p:extLst>
      <p:ext uri="{BB962C8B-B14F-4D97-AF65-F5344CB8AC3E}">
        <p14:creationId xmlns:p14="http://schemas.microsoft.com/office/powerpoint/2010/main" val="4138484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0E3753">
                    <a:tint val="75000"/>
                  </a:srgbClr>
                </a:solidFill>
              </a:rPr>
              <a:pPr/>
              <a:t>6/6/2022</a:t>
            </a:fld>
            <a:endParaRPr lang="en-US">
              <a:solidFill>
                <a:srgbClr val="0E3753">
                  <a:tint val="75000"/>
                </a:srgbClr>
              </a:solidFill>
            </a:endParaRPr>
          </a:p>
        </p:txBody>
      </p:sp>
      <p:sp>
        <p:nvSpPr>
          <p:cNvPr id="5" name="Footer Placeholder 4"/>
          <p:cNvSpPr>
            <a:spLocks noGrp="1"/>
          </p:cNvSpPr>
          <p:nvPr>
            <p:ph type="ftr" sz="quarter" idx="11"/>
          </p:nvPr>
        </p:nvSpPr>
        <p:spPr/>
        <p:txBody>
          <a:bodyPr/>
          <a:lstStyle/>
          <a:p>
            <a:endParaRPr lang="en-US">
              <a:solidFill>
                <a:srgbClr val="0E3753">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0E3753">
                    <a:tint val="75000"/>
                  </a:srgbClr>
                </a:solidFill>
              </a:rPr>
              <a:pPr/>
              <a:t>‹#›</a:t>
            </a:fld>
            <a:endParaRPr lang="en-US">
              <a:solidFill>
                <a:srgbClr val="0E3753">
                  <a:tint val="75000"/>
                </a:srgbClr>
              </a:solidFill>
            </a:endParaRPr>
          </a:p>
        </p:txBody>
      </p:sp>
    </p:spTree>
    <p:extLst>
      <p:ext uri="{BB962C8B-B14F-4D97-AF65-F5344CB8AC3E}">
        <p14:creationId xmlns:p14="http://schemas.microsoft.com/office/powerpoint/2010/main" val="728334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2"/>
            <a:ext cx="5829300" cy="196744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4198589"/>
            <a:ext cx="5829300" cy="2166936"/>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0E3753">
                    <a:tint val="75000"/>
                  </a:srgbClr>
                </a:solidFill>
              </a:rPr>
              <a:pPr/>
              <a:t>6/6/2022</a:t>
            </a:fld>
            <a:endParaRPr lang="en-US">
              <a:solidFill>
                <a:srgbClr val="0E3753">
                  <a:tint val="75000"/>
                </a:srgbClr>
              </a:solidFill>
            </a:endParaRPr>
          </a:p>
        </p:txBody>
      </p:sp>
      <p:sp>
        <p:nvSpPr>
          <p:cNvPr id="5" name="Footer Placeholder 4"/>
          <p:cNvSpPr>
            <a:spLocks noGrp="1"/>
          </p:cNvSpPr>
          <p:nvPr>
            <p:ph type="ftr" sz="quarter" idx="11"/>
          </p:nvPr>
        </p:nvSpPr>
        <p:spPr/>
        <p:txBody>
          <a:bodyPr/>
          <a:lstStyle/>
          <a:p>
            <a:endParaRPr lang="en-US">
              <a:solidFill>
                <a:srgbClr val="0E3753">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0E3753">
                    <a:tint val="75000"/>
                  </a:srgbClr>
                </a:solidFill>
              </a:rPr>
              <a:pPr/>
              <a:t>‹#›</a:t>
            </a:fld>
            <a:endParaRPr lang="en-US">
              <a:solidFill>
                <a:srgbClr val="0E3753">
                  <a:tint val="75000"/>
                </a:srgbClr>
              </a:solidFill>
            </a:endParaRPr>
          </a:p>
        </p:txBody>
      </p:sp>
    </p:spTree>
    <p:extLst>
      <p:ext uri="{BB962C8B-B14F-4D97-AF65-F5344CB8AC3E}">
        <p14:creationId xmlns:p14="http://schemas.microsoft.com/office/powerpoint/2010/main" val="590030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4" y="2311404"/>
            <a:ext cx="3028951" cy="653750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2" y="2311404"/>
            <a:ext cx="3028951" cy="653750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6B7A0F-5B99-4F35-9BDD-321CD3C098FF}" type="datetimeFigureOut">
              <a:rPr lang="en-US" smtClean="0">
                <a:solidFill>
                  <a:srgbClr val="0E3753">
                    <a:tint val="75000"/>
                  </a:srgbClr>
                </a:solidFill>
              </a:rPr>
              <a:pPr/>
              <a:t>6/6/2022</a:t>
            </a:fld>
            <a:endParaRPr lang="en-US">
              <a:solidFill>
                <a:srgbClr val="0E3753">
                  <a:tint val="75000"/>
                </a:srgbClr>
              </a:solidFill>
            </a:endParaRPr>
          </a:p>
        </p:txBody>
      </p:sp>
      <p:sp>
        <p:nvSpPr>
          <p:cNvPr id="6" name="Footer Placeholder 5"/>
          <p:cNvSpPr>
            <a:spLocks noGrp="1"/>
          </p:cNvSpPr>
          <p:nvPr>
            <p:ph type="ftr" sz="quarter" idx="11"/>
          </p:nvPr>
        </p:nvSpPr>
        <p:spPr/>
        <p:txBody>
          <a:bodyPr/>
          <a:lstStyle/>
          <a:p>
            <a:endParaRPr lang="en-US">
              <a:solidFill>
                <a:srgbClr val="0E3753">
                  <a:tint val="75000"/>
                </a:srgb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srgbClr val="0E3753">
                    <a:tint val="75000"/>
                  </a:srgbClr>
                </a:solidFill>
              </a:rPr>
              <a:pPr/>
              <a:t>‹#›</a:t>
            </a:fld>
            <a:endParaRPr lang="en-US">
              <a:solidFill>
                <a:srgbClr val="0E3753">
                  <a:tint val="75000"/>
                </a:srgbClr>
              </a:solidFill>
            </a:endParaRPr>
          </a:p>
        </p:txBody>
      </p:sp>
    </p:spTree>
    <p:extLst>
      <p:ext uri="{BB962C8B-B14F-4D97-AF65-F5344CB8AC3E}">
        <p14:creationId xmlns:p14="http://schemas.microsoft.com/office/powerpoint/2010/main" val="4181923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217386"/>
            <a:ext cx="3030141" cy="92410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1" y="2217386"/>
            <a:ext cx="3031331" cy="92410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1" y="3141486"/>
            <a:ext cx="3031331" cy="570741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6B7A0F-5B99-4F35-9BDD-321CD3C098FF}" type="datetimeFigureOut">
              <a:rPr lang="en-US" smtClean="0">
                <a:solidFill>
                  <a:srgbClr val="0E3753">
                    <a:tint val="75000"/>
                  </a:srgbClr>
                </a:solidFill>
              </a:rPr>
              <a:pPr/>
              <a:t>6/6/2022</a:t>
            </a:fld>
            <a:endParaRPr lang="en-US">
              <a:solidFill>
                <a:srgbClr val="0E3753">
                  <a:tint val="75000"/>
                </a:srgbClr>
              </a:solidFill>
            </a:endParaRPr>
          </a:p>
        </p:txBody>
      </p:sp>
      <p:sp>
        <p:nvSpPr>
          <p:cNvPr id="8" name="Footer Placeholder 7"/>
          <p:cNvSpPr>
            <a:spLocks noGrp="1"/>
          </p:cNvSpPr>
          <p:nvPr>
            <p:ph type="ftr" sz="quarter" idx="11"/>
          </p:nvPr>
        </p:nvSpPr>
        <p:spPr/>
        <p:txBody>
          <a:bodyPr/>
          <a:lstStyle/>
          <a:p>
            <a:endParaRPr lang="en-US">
              <a:solidFill>
                <a:srgbClr val="0E3753">
                  <a:tint val="75000"/>
                </a:srgbClr>
              </a:solidFill>
            </a:endParaRPr>
          </a:p>
        </p:txBody>
      </p:sp>
      <p:sp>
        <p:nvSpPr>
          <p:cNvPr id="9" name="Slide Number Placeholder 8"/>
          <p:cNvSpPr>
            <a:spLocks noGrp="1"/>
          </p:cNvSpPr>
          <p:nvPr>
            <p:ph type="sldNum" sz="quarter" idx="12"/>
          </p:nvPr>
        </p:nvSpPr>
        <p:spPr/>
        <p:txBody>
          <a:bodyPr/>
          <a:lstStyle/>
          <a:p>
            <a:fld id="{9DAB3369-7666-44EB-AEA9-5FA9440DB40A}" type="slidenum">
              <a:rPr lang="en-US" smtClean="0">
                <a:solidFill>
                  <a:srgbClr val="0E3753">
                    <a:tint val="75000"/>
                  </a:srgbClr>
                </a:solidFill>
              </a:rPr>
              <a:pPr/>
              <a:t>‹#›</a:t>
            </a:fld>
            <a:endParaRPr lang="en-US">
              <a:solidFill>
                <a:srgbClr val="0E3753">
                  <a:tint val="75000"/>
                </a:srgbClr>
              </a:solidFill>
            </a:endParaRPr>
          </a:p>
        </p:txBody>
      </p:sp>
    </p:spTree>
    <p:extLst>
      <p:ext uri="{BB962C8B-B14F-4D97-AF65-F5344CB8AC3E}">
        <p14:creationId xmlns:p14="http://schemas.microsoft.com/office/powerpoint/2010/main" val="1050297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6B7A0F-5B99-4F35-9BDD-321CD3C098FF}" type="datetimeFigureOut">
              <a:rPr lang="en-US" smtClean="0">
                <a:solidFill>
                  <a:srgbClr val="0E3753">
                    <a:tint val="75000"/>
                  </a:srgbClr>
                </a:solidFill>
              </a:rPr>
              <a:pPr/>
              <a:t>6/6/2022</a:t>
            </a:fld>
            <a:endParaRPr lang="en-US">
              <a:solidFill>
                <a:srgbClr val="0E3753">
                  <a:tint val="75000"/>
                </a:srgbClr>
              </a:solidFill>
            </a:endParaRPr>
          </a:p>
        </p:txBody>
      </p:sp>
      <p:sp>
        <p:nvSpPr>
          <p:cNvPr id="4" name="Footer Placeholder 3"/>
          <p:cNvSpPr>
            <a:spLocks noGrp="1"/>
          </p:cNvSpPr>
          <p:nvPr>
            <p:ph type="ftr" sz="quarter" idx="11"/>
          </p:nvPr>
        </p:nvSpPr>
        <p:spPr/>
        <p:txBody>
          <a:bodyPr/>
          <a:lstStyle/>
          <a:p>
            <a:endParaRPr lang="en-US">
              <a:solidFill>
                <a:srgbClr val="0E3753">
                  <a:tint val="75000"/>
                </a:srgbClr>
              </a:solidFill>
            </a:endParaRPr>
          </a:p>
        </p:txBody>
      </p:sp>
      <p:sp>
        <p:nvSpPr>
          <p:cNvPr id="5" name="Slide Number Placeholder 4"/>
          <p:cNvSpPr>
            <a:spLocks noGrp="1"/>
          </p:cNvSpPr>
          <p:nvPr>
            <p:ph type="sldNum" sz="quarter" idx="12"/>
          </p:nvPr>
        </p:nvSpPr>
        <p:spPr/>
        <p:txBody>
          <a:bodyPr/>
          <a:lstStyle/>
          <a:p>
            <a:fld id="{9DAB3369-7666-44EB-AEA9-5FA9440DB40A}" type="slidenum">
              <a:rPr lang="en-US" smtClean="0">
                <a:solidFill>
                  <a:srgbClr val="0E3753">
                    <a:tint val="75000"/>
                  </a:srgbClr>
                </a:solidFill>
              </a:rPr>
              <a:pPr/>
              <a:t>‹#›</a:t>
            </a:fld>
            <a:endParaRPr lang="en-US">
              <a:solidFill>
                <a:srgbClr val="0E3753">
                  <a:tint val="75000"/>
                </a:srgbClr>
              </a:solidFill>
            </a:endParaRPr>
          </a:p>
        </p:txBody>
      </p:sp>
    </p:spTree>
    <p:extLst>
      <p:ext uri="{BB962C8B-B14F-4D97-AF65-F5344CB8AC3E}">
        <p14:creationId xmlns:p14="http://schemas.microsoft.com/office/powerpoint/2010/main" val="1583076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solidFill>
                  <a:srgbClr val="0E3753">
                    <a:tint val="75000"/>
                  </a:srgbClr>
                </a:solidFill>
              </a:rPr>
              <a:pPr/>
              <a:t>6/6/2022</a:t>
            </a:fld>
            <a:endParaRPr lang="en-US">
              <a:solidFill>
                <a:srgbClr val="0E3753">
                  <a:tint val="75000"/>
                </a:srgbClr>
              </a:solidFill>
            </a:endParaRPr>
          </a:p>
        </p:txBody>
      </p:sp>
      <p:sp>
        <p:nvSpPr>
          <p:cNvPr id="3" name="Footer Placeholder 2"/>
          <p:cNvSpPr>
            <a:spLocks noGrp="1"/>
          </p:cNvSpPr>
          <p:nvPr>
            <p:ph type="ftr" sz="quarter" idx="11"/>
          </p:nvPr>
        </p:nvSpPr>
        <p:spPr/>
        <p:txBody>
          <a:bodyPr/>
          <a:lstStyle/>
          <a:p>
            <a:endParaRPr lang="en-US">
              <a:solidFill>
                <a:srgbClr val="0E3753">
                  <a:tint val="75000"/>
                </a:srgbClr>
              </a:solidFill>
            </a:endParaRPr>
          </a:p>
        </p:txBody>
      </p:sp>
      <p:sp>
        <p:nvSpPr>
          <p:cNvPr id="4" name="Slide Number Placeholder 3"/>
          <p:cNvSpPr>
            <a:spLocks noGrp="1"/>
          </p:cNvSpPr>
          <p:nvPr>
            <p:ph type="sldNum" sz="quarter" idx="12"/>
          </p:nvPr>
        </p:nvSpPr>
        <p:spPr/>
        <p:txBody>
          <a:bodyPr/>
          <a:lstStyle/>
          <a:p>
            <a:fld id="{9DAB3369-7666-44EB-AEA9-5FA9440DB40A}" type="slidenum">
              <a:rPr lang="en-US" smtClean="0">
                <a:solidFill>
                  <a:srgbClr val="0E3753">
                    <a:tint val="75000"/>
                  </a:srgbClr>
                </a:solidFill>
              </a:rPr>
              <a:pPr/>
              <a:t>‹#›</a:t>
            </a:fld>
            <a:endParaRPr lang="en-US">
              <a:solidFill>
                <a:srgbClr val="0E3753">
                  <a:tint val="75000"/>
                </a:srgbClr>
              </a:solidFill>
            </a:endParaRPr>
          </a:p>
        </p:txBody>
      </p:sp>
    </p:spTree>
    <p:extLst>
      <p:ext uri="{BB962C8B-B14F-4D97-AF65-F5344CB8AC3E}">
        <p14:creationId xmlns:p14="http://schemas.microsoft.com/office/powerpoint/2010/main" val="3110571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394407"/>
            <a:ext cx="2256235" cy="1678517"/>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9" y="394410"/>
            <a:ext cx="3833813" cy="845449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3" y="2072924"/>
            <a:ext cx="2256235" cy="677598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srgbClr val="0E3753">
                    <a:tint val="75000"/>
                  </a:srgbClr>
                </a:solidFill>
              </a:rPr>
              <a:pPr/>
              <a:t>6/6/2022</a:t>
            </a:fld>
            <a:endParaRPr lang="en-US">
              <a:solidFill>
                <a:srgbClr val="0E3753">
                  <a:tint val="75000"/>
                </a:srgbClr>
              </a:solidFill>
            </a:endParaRPr>
          </a:p>
        </p:txBody>
      </p:sp>
      <p:sp>
        <p:nvSpPr>
          <p:cNvPr id="6" name="Footer Placeholder 5"/>
          <p:cNvSpPr>
            <a:spLocks noGrp="1"/>
          </p:cNvSpPr>
          <p:nvPr>
            <p:ph type="ftr" sz="quarter" idx="11"/>
          </p:nvPr>
        </p:nvSpPr>
        <p:spPr/>
        <p:txBody>
          <a:bodyPr/>
          <a:lstStyle/>
          <a:p>
            <a:endParaRPr lang="en-US">
              <a:solidFill>
                <a:srgbClr val="0E3753">
                  <a:tint val="75000"/>
                </a:srgb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srgbClr val="0E3753">
                    <a:tint val="75000"/>
                  </a:srgbClr>
                </a:solidFill>
              </a:rPr>
              <a:pPr/>
              <a:t>‹#›</a:t>
            </a:fld>
            <a:endParaRPr lang="en-US">
              <a:solidFill>
                <a:srgbClr val="0E3753">
                  <a:tint val="75000"/>
                </a:srgbClr>
              </a:solidFill>
            </a:endParaRPr>
          </a:p>
        </p:txBody>
      </p:sp>
    </p:spTree>
    <p:extLst>
      <p:ext uri="{BB962C8B-B14F-4D97-AF65-F5344CB8AC3E}">
        <p14:creationId xmlns:p14="http://schemas.microsoft.com/office/powerpoint/2010/main" val="144248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6A3C5EC-4611-C961-2562-EB3DCD160322}"/>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 xmlns:a16="http://schemas.microsoft.com/office/drawing/2014/main" id="{792A769B-E9F7-83F6-2A65-D8032EE11C9E}"/>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928841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4"/>
            <a:ext cx="4114800" cy="818622"/>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885119"/>
            <a:ext cx="4114800" cy="594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7752826"/>
            <a:ext cx="4114800" cy="116257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srgbClr val="0E3753">
                    <a:tint val="75000"/>
                  </a:srgbClr>
                </a:solidFill>
              </a:rPr>
              <a:pPr/>
              <a:t>6/6/2022</a:t>
            </a:fld>
            <a:endParaRPr lang="en-US">
              <a:solidFill>
                <a:srgbClr val="0E3753">
                  <a:tint val="75000"/>
                </a:srgbClr>
              </a:solidFill>
            </a:endParaRPr>
          </a:p>
        </p:txBody>
      </p:sp>
      <p:sp>
        <p:nvSpPr>
          <p:cNvPr id="6" name="Footer Placeholder 5"/>
          <p:cNvSpPr>
            <a:spLocks noGrp="1"/>
          </p:cNvSpPr>
          <p:nvPr>
            <p:ph type="ftr" sz="quarter" idx="11"/>
          </p:nvPr>
        </p:nvSpPr>
        <p:spPr/>
        <p:txBody>
          <a:bodyPr/>
          <a:lstStyle/>
          <a:p>
            <a:endParaRPr lang="en-US">
              <a:solidFill>
                <a:srgbClr val="0E3753">
                  <a:tint val="75000"/>
                </a:srgb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srgbClr val="0E3753">
                    <a:tint val="75000"/>
                  </a:srgbClr>
                </a:solidFill>
              </a:rPr>
              <a:pPr/>
              <a:t>‹#›</a:t>
            </a:fld>
            <a:endParaRPr lang="en-US">
              <a:solidFill>
                <a:srgbClr val="0E3753">
                  <a:tint val="75000"/>
                </a:srgbClr>
              </a:solidFill>
            </a:endParaRPr>
          </a:p>
        </p:txBody>
      </p:sp>
    </p:spTree>
    <p:extLst>
      <p:ext uri="{BB962C8B-B14F-4D97-AF65-F5344CB8AC3E}">
        <p14:creationId xmlns:p14="http://schemas.microsoft.com/office/powerpoint/2010/main" val="281765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0E3753">
                    <a:tint val="75000"/>
                  </a:srgbClr>
                </a:solidFill>
              </a:rPr>
              <a:pPr/>
              <a:t>6/6/2022</a:t>
            </a:fld>
            <a:endParaRPr lang="en-US">
              <a:solidFill>
                <a:srgbClr val="0E3753">
                  <a:tint val="75000"/>
                </a:srgbClr>
              </a:solidFill>
            </a:endParaRPr>
          </a:p>
        </p:txBody>
      </p:sp>
      <p:sp>
        <p:nvSpPr>
          <p:cNvPr id="5" name="Footer Placeholder 4"/>
          <p:cNvSpPr>
            <a:spLocks noGrp="1"/>
          </p:cNvSpPr>
          <p:nvPr>
            <p:ph type="ftr" sz="quarter" idx="11"/>
          </p:nvPr>
        </p:nvSpPr>
        <p:spPr/>
        <p:txBody>
          <a:bodyPr/>
          <a:lstStyle/>
          <a:p>
            <a:endParaRPr lang="en-US">
              <a:solidFill>
                <a:srgbClr val="0E3753">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0E3753">
                    <a:tint val="75000"/>
                  </a:srgbClr>
                </a:solidFill>
              </a:rPr>
              <a:pPr/>
              <a:t>‹#›</a:t>
            </a:fld>
            <a:endParaRPr lang="en-US">
              <a:solidFill>
                <a:srgbClr val="0E3753">
                  <a:tint val="75000"/>
                </a:srgbClr>
              </a:solidFill>
            </a:endParaRPr>
          </a:p>
        </p:txBody>
      </p:sp>
    </p:spTree>
    <p:extLst>
      <p:ext uri="{BB962C8B-B14F-4D97-AF65-F5344CB8AC3E}">
        <p14:creationId xmlns:p14="http://schemas.microsoft.com/office/powerpoint/2010/main" val="3537017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2" y="396701"/>
            <a:ext cx="1543051" cy="845220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2" y="396701"/>
            <a:ext cx="4514851" cy="84522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solidFill>
                  <a:srgbClr val="0E3753">
                    <a:tint val="75000"/>
                  </a:srgbClr>
                </a:solidFill>
              </a:rPr>
              <a:pPr/>
              <a:t>6/6/2022</a:t>
            </a:fld>
            <a:endParaRPr lang="en-US">
              <a:solidFill>
                <a:srgbClr val="0E3753">
                  <a:tint val="75000"/>
                </a:srgbClr>
              </a:solidFill>
            </a:endParaRPr>
          </a:p>
        </p:txBody>
      </p:sp>
      <p:sp>
        <p:nvSpPr>
          <p:cNvPr id="5" name="Footer Placeholder 4"/>
          <p:cNvSpPr>
            <a:spLocks noGrp="1"/>
          </p:cNvSpPr>
          <p:nvPr>
            <p:ph type="ftr" sz="quarter" idx="11"/>
          </p:nvPr>
        </p:nvSpPr>
        <p:spPr/>
        <p:txBody>
          <a:bodyPr/>
          <a:lstStyle/>
          <a:p>
            <a:endParaRPr lang="en-US">
              <a:solidFill>
                <a:srgbClr val="0E3753">
                  <a:tint val="75000"/>
                </a:srgb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srgbClr val="0E3753">
                    <a:tint val="75000"/>
                  </a:srgbClr>
                </a:solidFill>
              </a:rPr>
              <a:pPr/>
              <a:t>‹#›</a:t>
            </a:fld>
            <a:endParaRPr lang="en-US">
              <a:solidFill>
                <a:srgbClr val="0E3753">
                  <a:tint val="75000"/>
                </a:srgbClr>
              </a:solidFill>
            </a:endParaRPr>
          </a:p>
        </p:txBody>
      </p:sp>
    </p:spTree>
    <p:extLst>
      <p:ext uri="{BB962C8B-B14F-4D97-AF65-F5344CB8AC3E}">
        <p14:creationId xmlns:p14="http://schemas.microsoft.com/office/powerpoint/2010/main" val="2720180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3077283"/>
            <a:ext cx="5829300" cy="2123369"/>
          </a:xfrm>
        </p:spPr>
        <p:txBody>
          <a:bodyPr/>
          <a:lstStyle/>
          <a:p>
            <a:r>
              <a:rPr lang="en-US"/>
              <a:t>Click to edit Master title style</a:t>
            </a:r>
          </a:p>
        </p:txBody>
      </p:sp>
      <p:sp>
        <p:nvSpPr>
          <p:cNvPr id="3" name="Subtitl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6/6/2022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501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6/6/2022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74265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2"/>
            <a:ext cx="5829300" cy="196744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4198587"/>
            <a:ext cx="5829300" cy="2166936"/>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6/6/2022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505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311402"/>
            <a:ext cx="3028950" cy="653750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311402"/>
            <a:ext cx="3028950" cy="653750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6/6/2022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878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217385"/>
            <a:ext cx="3030141" cy="92410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217385"/>
            <a:ext cx="3031331" cy="924101"/>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3141486"/>
            <a:ext cx="3031331" cy="570741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6B7A0F-5B99-4F35-9BDD-321CD3C098FF}" type="datetimeFigureOut">
              <a:rPr lang="en-US" smtClean="0">
                <a:solidFill>
                  <a:prstClr val="black">
                    <a:tint val="75000"/>
                  </a:prstClr>
                </a:solidFill>
              </a:rPr>
              <a:pPr/>
              <a:t>6/6/2022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112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6B7A0F-5B99-4F35-9BDD-321CD3C098FF}" type="datetimeFigureOut">
              <a:rPr lang="en-US" smtClean="0">
                <a:solidFill>
                  <a:prstClr val="black">
                    <a:tint val="75000"/>
                  </a:prstClr>
                </a:solidFill>
              </a:rPr>
              <a:pPr/>
              <a:t>6/6/2022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6806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solidFill>
                  <a:prstClr val="black">
                    <a:tint val="75000"/>
                  </a:prstClr>
                </a:solidFill>
              </a:rPr>
              <a:pPr/>
              <a:t>6/6/2022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414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C72F2D4D-CD52-CE75-B802-62D67680C502}"/>
              </a:ext>
            </a:extLst>
          </p:cNvPr>
          <p:cNvSpPr>
            <a:spLocks noGrp="1"/>
          </p:cNvSpPr>
          <p:nvPr>
            <p:ph type="title"/>
          </p:nvPr>
        </p:nvSpPr>
        <p:spPr>
          <a:xfrm>
            <a:off x="467919" y="2469627"/>
            <a:ext cx="5915025" cy="4120620"/>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 xmlns:a16="http://schemas.microsoft.com/office/drawing/2014/main" id="{DC02EC2F-0AC3-BA57-562C-8F1E9219BC54}"/>
              </a:ext>
            </a:extLst>
          </p:cNvPr>
          <p:cNvSpPr>
            <a:spLocks noGrp="1"/>
          </p:cNvSpPr>
          <p:nvPr>
            <p:ph type="body" idx="1"/>
          </p:nvPr>
        </p:nvSpPr>
        <p:spPr>
          <a:xfrm>
            <a:off x="467919" y="6629228"/>
            <a:ext cx="5915025" cy="2166936"/>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Tree>
    <p:extLst>
      <p:ext uri="{BB962C8B-B14F-4D97-AF65-F5344CB8AC3E}">
        <p14:creationId xmlns:p14="http://schemas.microsoft.com/office/powerpoint/2010/main" val="11162986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94406"/>
            <a:ext cx="2256235" cy="1678517"/>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8" y="394406"/>
            <a:ext cx="3833813" cy="845449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2072923"/>
            <a:ext cx="2256235" cy="677598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6/6/2022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1013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1"/>
            <a:ext cx="4114800" cy="818622"/>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885119"/>
            <a:ext cx="4114800" cy="594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7752823"/>
            <a:ext cx="4114800" cy="116257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solidFill>
                  <a:prstClr val="black">
                    <a:tint val="75000"/>
                  </a:prstClr>
                </a:solidFill>
              </a:rPr>
              <a:pPr/>
              <a:t>6/6/2022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2356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6/6/2022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24894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1"/>
            <a:ext cx="1543050" cy="845220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96701"/>
            <a:ext cx="4514850" cy="84522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solidFill>
                  <a:prstClr val="black">
                    <a:tint val="75000"/>
                  </a:prstClr>
                </a:solidFill>
              </a:rPr>
              <a:pPr/>
              <a:t>6/6/2022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DAB3369-7666-44EB-AEA9-5FA9440DB4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3247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57C5783-D94B-C1E9-C5D0-832437795216}"/>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 xmlns:a16="http://schemas.microsoft.com/office/drawing/2014/main" id="{AC20721A-C388-FF27-C3D6-13ACEE06C059}"/>
              </a:ext>
            </a:extLst>
          </p:cNvPr>
          <p:cNvSpPr>
            <a:spLocks noGrp="1"/>
          </p:cNvSpPr>
          <p:nvPr>
            <p:ph sz="half" idx="1"/>
          </p:nvPr>
        </p:nvSpPr>
        <p:spPr>
          <a:xfrm>
            <a:off x="685801" y="3522133"/>
            <a:ext cx="2686051" cy="605366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 xmlns:a16="http://schemas.microsoft.com/office/drawing/2014/main" id="{5C218DA9-8287-ACF0-270F-A146AF595170}"/>
              </a:ext>
            </a:extLst>
          </p:cNvPr>
          <p:cNvSpPr>
            <a:spLocks noGrp="1"/>
          </p:cNvSpPr>
          <p:nvPr>
            <p:ph sz="half" idx="2"/>
          </p:nvPr>
        </p:nvSpPr>
        <p:spPr>
          <a:xfrm>
            <a:off x="3486152" y="3522133"/>
            <a:ext cx="2686051" cy="605366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152855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020F58C6-8ABE-EAF4-5FF9-BD769EEB8B7B}"/>
              </a:ext>
            </a:extLst>
          </p:cNvPr>
          <p:cNvSpPr>
            <a:spLocks noGrp="1"/>
          </p:cNvSpPr>
          <p:nvPr>
            <p:ph type="title"/>
          </p:nvPr>
        </p:nvSpPr>
        <p:spPr>
          <a:xfrm>
            <a:off x="472681" y="527406"/>
            <a:ext cx="5915025" cy="1914702"/>
          </a:xfrm>
        </p:spPr>
        <p:txBody>
          <a:bodyPr/>
          <a:lstStyle/>
          <a:p>
            <a:r>
              <a:rPr lang="ja-JP" altLang="en-US"/>
              <a:t>マスター タイトルの書式設定</a:t>
            </a:r>
          </a:p>
        </p:txBody>
      </p:sp>
      <p:sp>
        <p:nvSpPr>
          <p:cNvPr id="3" name="テキスト プレースホルダー 2">
            <a:extLst>
              <a:ext uri="{FF2B5EF4-FFF2-40B4-BE49-F238E27FC236}">
                <a16:creationId xmlns="" xmlns:a16="http://schemas.microsoft.com/office/drawing/2014/main" id="{C4184FDC-26F8-9D17-95D2-14B8DC13A984}"/>
              </a:ext>
            </a:extLst>
          </p:cNvPr>
          <p:cNvSpPr>
            <a:spLocks noGrp="1"/>
          </p:cNvSpPr>
          <p:nvPr>
            <p:ph type="body" idx="1"/>
          </p:nvPr>
        </p:nvSpPr>
        <p:spPr>
          <a:xfrm>
            <a:off x="472680" y="2428351"/>
            <a:ext cx="2901553" cy="11900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 xmlns:a16="http://schemas.microsoft.com/office/drawing/2014/main" id="{8DC85FD7-6E15-8B17-33CC-4F52730D3F52}"/>
              </a:ext>
            </a:extLst>
          </p:cNvPr>
          <p:cNvSpPr>
            <a:spLocks noGrp="1"/>
          </p:cNvSpPr>
          <p:nvPr>
            <p:ph sz="half" idx="2"/>
          </p:nvPr>
        </p:nvSpPr>
        <p:spPr>
          <a:xfrm>
            <a:off x="472680" y="3618443"/>
            <a:ext cx="2901553"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 xmlns:a16="http://schemas.microsoft.com/office/drawing/2014/main" id="{3FF63C76-72B9-B3DC-6880-8FEDAA390D18}"/>
              </a:ext>
            </a:extLst>
          </p:cNvPr>
          <p:cNvSpPr>
            <a:spLocks noGrp="1"/>
          </p:cNvSpPr>
          <p:nvPr>
            <p:ph type="body" sz="quarter" idx="3"/>
          </p:nvPr>
        </p:nvSpPr>
        <p:spPr>
          <a:xfrm>
            <a:off x="3471868" y="2428351"/>
            <a:ext cx="2915841" cy="11900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 xmlns:a16="http://schemas.microsoft.com/office/drawing/2014/main" id="{BED1FD86-85CD-D097-0632-5F81B17584E6}"/>
              </a:ext>
            </a:extLst>
          </p:cNvPr>
          <p:cNvSpPr>
            <a:spLocks noGrp="1"/>
          </p:cNvSpPr>
          <p:nvPr>
            <p:ph sz="quarter" idx="4"/>
          </p:nvPr>
        </p:nvSpPr>
        <p:spPr>
          <a:xfrm>
            <a:off x="3471868" y="3618443"/>
            <a:ext cx="2915841" cy="53221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798856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3C141A54-8BFC-30C0-8C38-617737ADD852}"/>
              </a:ext>
            </a:extLst>
          </p:cNvPr>
          <p:cNvSpPr>
            <a:spLocks noGrp="1"/>
          </p:cNvSpPr>
          <p:nvPr>
            <p:ph type="title"/>
          </p:nvPr>
        </p:nvSpPr>
        <p:spPr/>
        <p:txBody>
          <a:bodyPr/>
          <a:lstStyle/>
          <a:p>
            <a:r>
              <a:rPr lang="ja-JP" altLang="en-US"/>
              <a:t>マスター タイトルの書式設定</a:t>
            </a:r>
          </a:p>
        </p:txBody>
      </p:sp>
    </p:spTree>
    <p:extLst>
      <p:ext uri="{BB962C8B-B14F-4D97-AF65-F5344CB8AC3E}">
        <p14:creationId xmlns:p14="http://schemas.microsoft.com/office/powerpoint/2010/main" val="1870119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614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EA730307-43F8-DFA4-FA3B-F11A9B574A80}"/>
              </a:ext>
            </a:extLst>
          </p:cNvPr>
          <p:cNvSpPr>
            <a:spLocks noGrp="1"/>
          </p:cNvSpPr>
          <p:nvPr>
            <p:ph type="title"/>
          </p:nvPr>
        </p:nvSpPr>
        <p:spPr>
          <a:xfrm>
            <a:off x="472682" y="660400"/>
            <a:ext cx="2212181" cy="23114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 xmlns:a16="http://schemas.microsoft.com/office/drawing/2014/main" id="{1E3535F7-D74E-2B66-8952-0271F4A710DE}"/>
              </a:ext>
            </a:extLst>
          </p:cNvPr>
          <p:cNvSpPr>
            <a:spLocks noGrp="1"/>
          </p:cNvSpPr>
          <p:nvPr>
            <p:ph idx="1"/>
          </p:nvPr>
        </p:nvSpPr>
        <p:spPr>
          <a:xfrm>
            <a:off x="2915845" y="1426284"/>
            <a:ext cx="3471863" cy="703968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 xmlns:a16="http://schemas.microsoft.com/office/drawing/2014/main" id="{5796F392-E21A-E4CA-C3CF-A2091125F039}"/>
              </a:ext>
            </a:extLst>
          </p:cNvPr>
          <p:cNvSpPr>
            <a:spLocks noGrp="1"/>
          </p:cNvSpPr>
          <p:nvPr>
            <p:ph type="body" sz="half" idx="2"/>
          </p:nvPr>
        </p:nvSpPr>
        <p:spPr>
          <a:xfrm>
            <a:off x="472682" y="2971803"/>
            <a:ext cx="2212181" cy="55056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Tree>
    <p:extLst>
      <p:ext uri="{BB962C8B-B14F-4D97-AF65-F5344CB8AC3E}">
        <p14:creationId xmlns:p14="http://schemas.microsoft.com/office/powerpoint/2010/main" val="380649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 xmlns:a16="http://schemas.microsoft.com/office/drawing/2014/main" id="{2E93D459-E18B-DE74-974A-B4409248B48F}"/>
              </a:ext>
            </a:extLst>
          </p:cNvPr>
          <p:cNvSpPr>
            <a:spLocks noGrp="1"/>
          </p:cNvSpPr>
          <p:nvPr>
            <p:ph type="title"/>
          </p:nvPr>
        </p:nvSpPr>
        <p:spPr>
          <a:xfrm>
            <a:off x="472682" y="660400"/>
            <a:ext cx="2212181" cy="23114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 xmlns:a16="http://schemas.microsoft.com/office/drawing/2014/main" id="{5D5EF787-A805-8E65-134B-204A28C5F740}"/>
              </a:ext>
            </a:extLst>
          </p:cNvPr>
          <p:cNvSpPr>
            <a:spLocks noGrp="1"/>
          </p:cNvSpPr>
          <p:nvPr>
            <p:ph type="pic" idx="1"/>
          </p:nvPr>
        </p:nvSpPr>
        <p:spPr>
          <a:xfrm>
            <a:off x="2915845" y="1426284"/>
            <a:ext cx="3471863" cy="70396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 xmlns:a16="http://schemas.microsoft.com/office/drawing/2014/main" id="{38589A1A-0D05-1CC4-FE78-79AA05FF701B}"/>
              </a:ext>
            </a:extLst>
          </p:cNvPr>
          <p:cNvSpPr>
            <a:spLocks noGrp="1"/>
          </p:cNvSpPr>
          <p:nvPr>
            <p:ph type="body" sz="half" idx="2"/>
          </p:nvPr>
        </p:nvSpPr>
        <p:spPr>
          <a:xfrm>
            <a:off x="472682" y="2971803"/>
            <a:ext cx="2212181" cy="550562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Tree>
    <p:extLst>
      <p:ext uri="{BB962C8B-B14F-4D97-AF65-F5344CB8AC3E}">
        <p14:creationId xmlns:p14="http://schemas.microsoft.com/office/powerpoint/2010/main" val="323908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 xmlns:a16="http://schemas.microsoft.com/office/drawing/2014/main" id="{E8DD400D-5588-9EF9-1FF3-4FDF5C3CA4A8}"/>
              </a:ext>
            </a:extLst>
          </p:cNvPr>
          <p:cNvSpPr>
            <a:spLocks noGrp="1" noChangeArrowheads="1"/>
          </p:cNvSpPr>
          <p:nvPr>
            <p:ph type="title"/>
          </p:nvPr>
        </p:nvSpPr>
        <p:spPr bwMode="auto">
          <a:xfrm>
            <a:off x="685800" y="2047700"/>
            <a:ext cx="5486400" cy="1034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 xmlns:a16="http://schemas.microsoft.com/office/drawing/2014/main" id="{F3B634A7-82A5-0072-11F0-CC5B91A3F562}"/>
              </a:ext>
            </a:extLst>
          </p:cNvPr>
          <p:cNvSpPr>
            <a:spLocks noGrp="1" noChangeArrowheads="1"/>
          </p:cNvSpPr>
          <p:nvPr>
            <p:ph type="body" idx="1"/>
          </p:nvPr>
        </p:nvSpPr>
        <p:spPr bwMode="auto">
          <a:xfrm>
            <a:off x="685800" y="3522133"/>
            <a:ext cx="5486400" cy="6053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kumimoji="1" sz="4400" kern="1200">
          <a:solidFill>
            <a:schemeClr val="tx1"/>
          </a:solidFill>
          <a:latin typeface="+mj-lt"/>
          <a:ea typeface="+mj-ea"/>
          <a:cs typeface="+mj-cs"/>
        </a:defRPr>
      </a:lvl1pPr>
      <a:lvl2pPr algn="l" rtl="0" eaLnBrk="1" fontAlgn="base" hangingPunct="1">
        <a:spcBef>
          <a:spcPct val="0"/>
        </a:spcBef>
        <a:spcAft>
          <a:spcPct val="0"/>
        </a:spcAft>
        <a:defRPr kumimoji="1" sz="4400">
          <a:solidFill>
            <a:schemeClr val="tx1"/>
          </a:solidFill>
          <a:latin typeface="Microsoft Sans Serif" panose="020B0604020202020204" pitchFamily="34" charset="0"/>
        </a:defRPr>
      </a:lvl2pPr>
      <a:lvl3pPr algn="l" rtl="0" eaLnBrk="1" fontAlgn="base" hangingPunct="1">
        <a:spcBef>
          <a:spcPct val="0"/>
        </a:spcBef>
        <a:spcAft>
          <a:spcPct val="0"/>
        </a:spcAft>
        <a:defRPr kumimoji="1" sz="4400">
          <a:solidFill>
            <a:schemeClr val="tx1"/>
          </a:solidFill>
          <a:latin typeface="Microsoft Sans Serif" panose="020B0604020202020204" pitchFamily="34" charset="0"/>
        </a:defRPr>
      </a:lvl3pPr>
      <a:lvl4pPr algn="l" rtl="0" eaLnBrk="1" fontAlgn="base" hangingPunct="1">
        <a:spcBef>
          <a:spcPct val="0"/>
        </a:spcBef>
        <a:spcAft>
          <a:spcPct val="0"/>
        </a:spcAft>
        <a:defRPr kumimoji="1" sz="4400">
          <a:solidFill>
            <a:schemeClr val="tx1"/>
          </a:solidFill>
          <a:latin typeface="Microsoft Sans Serif" panose="020B0604020202020204" pitchFamily="34" charset="0"/>
        </a:defRPr>
      </a:lvl4pPr>
      <a:lvl5pPr algn="l" rtl="0" eaLnBrk="1" fontAlgn="base" hangingPunct="1">
        <a:spcBef>
          <a:spcPct val="0"/>
        </a:spcBef>
        <a:spcAft>
          <a:spcPct val="0"/>
        </a:spcAft>
        <a:defRPr kumimoji="1"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kumimoji="1"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kumimoji="1"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kumimoji="1"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kumimoji="1" sz="4400">
          <a:solidFill>
            <a:schemeClr val="tx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311404"/>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9181398"/>
            <a:ext cx="1600200" cy="527402"/>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256B7A0F-5B99-4F35-9BDD-321CD3C098FF}" type="datetimeFigureOut">
              <a:rPr lang="en-US" smtClean="0">
                <a:solidFill>
                  <a:srgbClr val="0E3753">
                    <a:tint val="75000"/>
                  </a:srgbClr>
                </a:solidFill>
                <a:latin typeface="Calibri"/>
              </a:rPr>
              <a:pPr fontAlgn="auto">
                <a:spcBef>
                  <a:spcPts val="0"/>
                </a:spcBef>
                <a:spcAft>
                  <a:spcPts val="0"/>
                </a:spcAft>
              </a:pPr>
              <a:t>6/6/2022</a:t>
            </a:fld>
            <a:endParaRPr lang="en-US">
              <a:solidFill>
                <a:srgbClr val="0E3753">
                  <a:tint val="75000"/>
                </a:srgbClr>
              </a:solidFill>
              <a:latin typeface="Calibri"/>
            </a:endParaRPr>
          </a:p>
        </p:txBody>
      </p:sp>
      <p:sp>
        <p:nvSpPr>
          <p:cNvPr id="5" name="Footer Placeholder 4"/>
          <p:cNvSpPr>
            <a:spLocks noGrp="1"/>
          </p:cNvSpPr>
          <p:nvPr>
            <p:ph type="ftr" sz="quarter" idx="3"/>
          </p:nvPr>
        </p:nvSpPr>
        <p:spPr>
          <a:xfrm>
            <a:off x="2343151" y="9181398"/>
            <a:ext cx="2171700" cy="527402"/>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srgbClr val="0E3753">
                  <a:tint val="75000"/>
                </a:srgbClr>
              </a:solidFill>
              <a:latin typeface="Calibri"/>
            </a:endParaRPr>
          </a:p>
        </p:txBody>
      </p:sp>
      <p:sp>
        <p:nvSpPr>
          <p:cNvPr id="6" name="Slide Number Placeholder 5"/>
          <p:cNvSpPr>
            <a:spLocks noGrp="1"/>
          </p:cNvSpPr>
          <p:nvPr>
            <p:ph type="sldNum" sz="quarter" idx="4"/>
          </p:nvPr>
        </p:nvSpPr>
        <p:spPr>
          <a:xfrm>
            <a:off x="4914900" y="9181398"/>
            <a:ext cx="1600200" cy="527402"/>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9DAB3369-7666-44EB-AEA9-5FA9440DB40A}" type="slidenum">
              <a:rPr lang="en-US" smtClean="0">
                <a:solidFill>
                  <a:srgbClr val="0E3753">
                    <a:tint val="75000"/>
                  </a:srgbClr>
                </a:solidFill>
                <a:latin typeface="Calibri"/>
              </a:rPr>
              <a:pPr fontAlgn="auto">
                <a:spcBef>
                  <a:spcPts val="0"/>
                </a:spcBef>
                <a:spcAft>
                  <a:spcPts val="0"/>
                </a:spcAft>
              </a:pPr>
              <a:t>‹#›</a:t>
            </a:fld>
            <a:endParaRPr lang="en-US">
              <a:solidFill>
                <a:srgbClr val="0E3753">
                  <a:tint val="75000"/>
                </a:srgbClr>
              </a:solidFill>
              <a:latin typeface="Calibri"/>
            </a:endParaRPr>
          </a:p>
        </p:txBody>
      </p:sp>
    </p:spTree>
    <p:extLst>
      <p:ext uri="{BB962C8B-B14F-4D97-AF65-F5344CB8AC3E}">
        <p14:creationId xmlns:p14="http://schemas.microsoft.com/office/powerpoint/2010/main" val="17177907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311402"/>
            <a:ext cx="6172200" cy="65375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9181396"/>
            <a:ext cx="1600200" cy="527402"/>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auto">
              <a:spcBef>
                <a:spcPts val="0"/>
              </a:spcBef>
              <a:spcAft>
                <a:spcPts val="0"/>
              </a:spcAft>
            </a:pPr>
            <a:fld id="{256B7A0F-5B99-4F35-9BDD-321CD3C098FF}" type="datetimeFigureOut">
              <a:rPr lang="en-US" smtClean="0">
                <a:solidFill>
                  <a:prstClr val="black">
                    <a:tint val="75000"/>
                  </a:prstClr>
                </a:solidFill>
                <a:latin typeface="Calibri"/>
              </a:rPr>
              <a:pPr fontAlgn="auto">
                <a:spcBef>
                  <a:spcPts val="0"/>
                </a:spcBef>
                <a:spcAft>
                  <a:spcPts val="0"/>
                </a:spcAft>
              </a:pPr>
              <a:t>6/6/2022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2343150" y="9181396"/>
            <a:ext cx="2171700" cy="527402"/>
          </a:xfrm>
          <a:prstGeom prst="rect">
            <a:avLst/>
          </a:prstGeom>
        </p:spPr>
        <p:txBody>
          <a:bodyPr vert="horz" lIns="91440" tIns="45720" rIns="91440" bIns="45720" rtlCol="0" anchor="ctr"/>
          <a:lstStyle>
            <a:lvl1pPr algn="ctr">
              <a:defRPr sz="9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4914900" y="9181396"/>
            <a:ext cx="1600200" cy="527402"/>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auto">
              <a:spcBef>
                <a:spcPts val="0"/>
              </a:spcBef>
              <a:spcAft>
                <a:spcPts val="0"/>
              </a:spcAft>
            </a:pPr>
            <a:fld id="{9DAB3369-7666-44EB-AEA9-5FA9440DB40A}"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870603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3" name="Rectangle 5">
            <a:extLst>
              <a:ext uri="{FF2B5EF4-FFF2-40B4-BE49-F238E27FC236}">
                <a16:creationId xmlns="" xmlns:a16="http://schemas.microsoft.com/office/drawing/2014/main" id="{B485D769-FC0F-2E16-D48E-65DD797B95D2}"/>
              </a:ext>
            </a:extLst>
          </p:cNvPr>
          <p:cNvSpPr>
            <a:spLocks noGrp="1" noChangeArrowheads="1"/>
          </p:cNvSpPr>
          <p:nvPr>
            <p:ph type="ctrTitle"/>
          </p:nvPr>
        </p:nvSpPr>
        <p:spPr>
          <a:xfrm>
            <a:off x="692698" y="428499"/>
            <a:ext cx="5735539" cy="880533"/>
          </a:xfrm>
          <a:extLst>
            <a:ext uri="{AF507438-7753-43E0-B8FC-AC1667EBCBE1}">
              <a14:hiddenEffects xmlns:a14="http://schemas.microsoft.com/office/drawing/2010/main">
                <a:effectLst>
                  <a:outerShdw dist="17961" dir="2700000" algn="ctr" rotWithShape="0">
                    <a:srgbClr val="1E1E20"/>
                  </a:outerShdw>
                </a:effectLst>
              </a14:hiddenEffects>
            </a:ext>
          </a:extLst>
        </p:spPr>
        <p:txBody>
          <a:bodyPr/>
          <a:lstStyle/>
          <a:p>
            <a:pPr algn="l"/>
            <a:r>
              <a:rPr lang="ja-JP" altLang="en-US" sz="3200" b="1" dirty="0">
                <a:latin typeface="Meiryo UI" panose="020B0604030504040204" pitchFamily="50" charset="-128"/>
                <a:ea typeface="Meiryo UI" panose="020B0604030504040204" pitchFamily="50" charset="-128"/>
              </a:rPr>
              <a:t>フェアウィズ訪問看護ステーション</a:t>
            </a:r>
            <a:endParaRPr lang="ru-RU" altLang="ja-JP" sz="3200" b="1" dirty="0">
              <a:latin typeface="Meiryo UI" panose="020B0604030504040204" pitchFamily="50" charset="-128"/>
              <a:ea typeface="Meiryo UI" panose="020B0604030504040204" pitchFamily="50" charset="-128"/>
            </a:endParaRPr>
          </a:p>
        </p:txBody>
      </p:sp>
      <p:pic>
        <p:nvPicPr>
          <p:cNvPr id="4" name="Picture 3" descr="C:\Users\sakamoto\Dropbox\My PC (MyComputer)\Desktop\フェアウィズロゴだけ.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674" y="8092579"/>
            <a:ext cx="1177571" cy="905028"/>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p:cNvSpPr txBox="1">
            <a:spLocks/>
          </p:cNvSpPr>
          <p:nvPr/>
        </p:nvSpPr>
        <p:spPr bwMode="auto">
          <a:xfrm>
            <a:off x="-199247" y="8977297"/>
            <a:ext cx="2529408" cy="44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ctr" anchorCtr="0" compatLnSpc="1">
            <a:prstTxWarp prst="textNoShape">
              <a:avLst/>
            </a:prstTxWarp>
            <a:noAutofit/>
          </a:bodyPr>
          <a:lstStyle>
            <a:lvl1pPr algn="r" rtl="0" eaLnBrk="1" fontAlgn="base" hangingPunct="1">
              <a:spcBef>
                <a:spcPct val="0"/>
              </a:spcBef>
              <a:spcAft>
                <a:spcPct val="0"/>
              </a:spcAft>
              <a:defRPr kumimoji="1" sz="3600" kern="1200">
                <a:solidFill>
                  <a:schemeClr val="bg1"/>
                </a:solidFill>
                <a:latin typeface="+mj-lt"/>
                <a:ea typeface="+mj-ea"/>
                <a:cs typeface="+mj-cs"/>
              </a:defRPr>
            </a:lvl1pPr>
            <a:lvl2pPr algn="l" rtl="0" eaLnBrk="1" fontAlgn="base" hangingPunct="1">
              <a:spcBef>
                <a:spcPct val="0"/>
              </a:spcBef>
              <a:spcAft>
                <a:spcPct val="0"/>
              </a:spcAft>
              <a:defRPr kumimoji="1" sz="4400">
                <a:solidFill>
                  <a:schemeClr val="tx1"/>
                </a:solidFill>
                <a:latin typeface="Microsoft Sans Serif" panose="020B0604020202020204" pitchFamily="34" charset="0"/>
              </a:defRPr>
            </a:lvl2pPr>
            <a:lvl3pPr algn="l" rtl="0" eaLnBrk="1" fontAlgn="base" hangingPunct="1">
              <a:spcBef>
                <a:spcPct val="0"/>
              </a:spcBef>
              <a:spcAft>
                <a:spcPct val="0"/>
              </a:spcAft>
              <a:defRPr kumimoji="1" sz="4400">
                <a:solidFill>
                  <a:schemeClr val="tx1"/>
                </a:solidFill>
                <a:latin typeface="Microsoft Sans Serif" panose="020B0604020202020204" pitchFamily="34" charset="0"/>
              </a:defRPr>
            </a:lvl3pPr>
            <a:lvl4pPr algn="l" rtl="0" eaLnBrk="1" fontAlgn="base" hangingPunct="1">
              <a:spcBef>
                <a:spcPct val="0"/>
              </a:spcBef>
              <a:spcAft>
                <a:spcPct val="0"/>
              </a:spcAft>
              <a:defRPr kumimoji="1" sz="4400">
                <a:solidFill>
                  <a:schemeClr val="tx1"/>
                </a:solidFill>
                <a:latin typeface="Microsoft Sans Serif" panose="020B0604020202020204" pitchFamily="34" charset="0"/>
              </a:defRPr>
            </a:lvl4pPr>
            <a:lvl5pPr algn="l" rtl="0" eaLnBrk="1" fontAlgn="base" hangingPunct="1">
              <a:spcBef>
                <a:spcPct val="0"/>
              </a:spcBef>
              <a:spcAft>
                <a:spcPct val="0"/>
              </a:spcAft>
              <a:defRPr kumimoji="1"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kumimoji="1"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kumimoji="1"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kumimoji="1"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kumimoji="1" sz="4400">
                <a:solidFill>
                  <a:schemeClr val="tx1"/>
                </a:solidFill>
                <a:latin typeface="Microsoft Sans Serif" panose="020B0604020202020204" pitchFamily="34" charset="0"/>
              </a:defRPr>
            </a:lvl9pPr>
          </a:lstStyle>
          <a:p>
            <a:pPr algn="ctr"/>
            <a:r>
              <a:rPr lang="ja-JP" altLang="en-US" sz="800" u="sng" spc="300" dirty="0" smtClean="0">
                <a:solidFill>
                  <a:srgbClr val="7E6000"/>
                </a:solidFill>
                <a:latin typeface="HGP創英角ﾎﾟｯﾌﾟ体" panose="040B0A00000000000000" pitchFamily="50" charset="-128"/>
                <a:ea typeface="HGP創英角ﾎﾟｯﾌﾟ体" panose="040B0A00000000000000" pitchFamily="50" charset="-128"/>
              </a:rPr>
              <a:t>フェアウィズ</a:t>
            </a:r>
            <a:r>
              <a:rPr lang="en-US" altLang="ja-JP" sz="800" u="sng" spc="300" dirty="0" smtClean="0">
                <a:solidFill>
                  <a:srgbClr val="7E6000"/>
                </a:solidFill>
                <a:latin typeface="HGP創英角ﾎﾟｯﾌﾟ体" panose="040B0A00000000000000" pitchFamily="50" charset="-128"/>
                <a:ea typeface="HGP創英角ﾎﾟｯﾌﾟ体" panose="040B0A00000000000000" pitchFamily="50" charset="-128"/>
              </a:rPr>
              <a:t/>
            </a:r>
            <a:br>
              <a:rPr lang="en-US" altLang="ja-JP" sz="800" u="sng" spc="300" dirty="0" smtClean="0">
                <a:solidFill>
                  <a:srgbClr val="7E6000"/>
                </a:solidFill>
                <a:latin typeface="HGP創英角ﾎﾟｯﾌﾟ体" panose="040B0A00000000000000" pitchFamily="50" charset="-128"/>
                <a:ea typeface="HGP創英角ﾎﾟｯﾌﾟ体" panose="040B0A00000000000000" pitchFamily="50" charset="-128"/>
              </a:rPr>
            </a:br>
            <a:r>
              <a:rPr lang="ja-JP" altLang="en-US" sz="800" u="sng" spc="300" dirty="0" smtClean="0">
                <a:solidFill>
                  <a:srgbClr val="7E6000"/>
                </a:solidFill>
                <a:latin typeface="HGP創英角ﾎﾟｯﾌﾟ体" panose="040B0A00000000000000" pitchFamily="50" charset="-128"/>
                <a:ea typeface="HGP創英角ﾎﾟｯﾌﾟ体" panose="040B0A00000000000000" pitchFamily="50" charset="-128"/>
              </a:rPr>
              <a:t>訪問看護ステーション</a:t>
            </a:r>
            <a:endParaRPr lang="ja-JP" altLang="en-US" sz="800" u="sng" spc="300" dirty="0">
              <a:solidFill>
                <a:srgbClr val="7E6000"/>
              </a:solidFill>
              <a:latin typeface="HGP創英角ﾎﾟｯﾌﾟ体" panose="040B0A00000000000000" pitchFamily="50" charset="-128"/>
              <a:ea typeface="HGP創英角ﾎﾟｯﾌﾟ体" panose="040B0A00000000000000"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5"/>
          <p:cNvSpPr txBox="1">
            <a:spLocks noChangeArrowheads="1"/>
          </p:cNvSpPr>
          <p:nvPr/>
        </p:nvSpPr>
        <p:spPr>
          <a:xfrm>
            <a:off x="3429000" y="4024312"/>
            <a:ext cx="3257550" cy="1176338"/>
          </a:xfrm>
          <a:prstGeom prst="rect">
            <a:avLst/>
          </a:prstGeom>
          <a:extLst>
            <a:ext uri="{AF507438-7753-43E0-B8FC-AC1667EBCBE1}">
              <a14:hiddenEffects xmlns:a14="http://schemas.microsoft.com/office/drawing/2010/main">
                <a:effectLst>
                  <a:outerShdw dist="17961" dir="2700000" algn="ctr" rotWithShape="0">
                    <a:schemeClr val="bg1"/>
                  </a:outerShdw>
                </a:effectLst>
              </a14:hiddenEffects>
            </a:ext>
          </a:extLst>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ja-JP" altLang="en-US" sz="2000" dirty="0">
                <a:solidFill>
                  <a:srgbClr val="FFFFFF"/>
                </a:solidFill>
                <a:latin typeface="Meiryo UI" panose="020B0604030504040204" pitchFamily="50" charset="-128"/>
                <a:ea typeface="Meiryo UI" panose="020B0604030504040204" pitchFamily="50" charset="-128"/>
              </a:rPr>
              <a:t>近所に医療に詳しいご友人、お知り合いがいるような感覚でご相談できる環境に努めます。</a:t>
            </a:r>
          </a:p>
          <a:p>
            <a:pPr fontAlgn="auto">
              <a:spcAft>
                <a:spcPts val="0"/>
              </a:spcAft>
            </a:pPr>
            <a:endParaRPr lang="ja-JP" altLang="en-US" sz="2000" dirty="0">
              <a:solidFill>
                <a:srgbClr val="FFFFFF"/>
              </a:solidFill>
              <a:latin typeface="Meiryo UI" panose="020B0604030504040204" pitchFamily="50" charset="-128"/>
              <a:ea typeface="Meiryo UI" panose="020B0604030504040204" pitchFamily="50" charset="-128"/>
            </a:endParaRPr>
          </a:p>
          <a:p>
            <a:pPr fontAlgn="auto">
              <a:spcAft>
                <a:spcPts val="0"/>
              </a:spcAft>
            </a:pPr>
            <a:r>
              <a:rPr lang="ja-JP" altLang="en-US" sz="2000" dirty="0">
                <a:solidFill>
                  <a:srgbClr val="FFFFFF"/>
                </a:solidFill>
                <a:latin typeface="Meiryo UI" panose="020B0604030504040204" pitchFamily="50" charset="-128"/>
                <a:ea typeface="Meiryo UI" panose="020B0604030504040204" pitchFamily="50" charset="-128"/>
              </a:rPr>
              <a:t>少しでも気になることがあればお話ししてください</a:t>
            </a:r>
            <a:r>
              <a:rPr lang="ja-JP" altLang="en-US" sz="2000" dirty="0" smtClean="0">
                <a:solidFill>
                  <a:srgbClr val="FFFFFF"/>
                </a:solidFill>
                <a:latin typeface="Meiryo UI" panose="020B0604030504040204" pitchFamily="50" charset="-128"/>
                <a:ea typeface="Meiryo UI" panose="020B0604030504040204" pitchFamily="50" charset="-128"/>
              </a:rPr>
              <a:t>。</a:t>
            </a:r>
            <a:endParaRPr lang="ja-JP" altLang="en-US" sz="2000" dirty="0">
              <a:solidFill>
                <a:srgbClr val="FFFFFF"/>
              </a:solidFill>
              <a:latin typeface="Meiryo UI" panose="020B0604030504040204" pitchFamily="50" charset="-128"/>
              <a:ea typeface="Meiryo UI" panose="020B0604030504040204" pitchFamily="50" charset="-128"/>
            </a:endParaRPr>
          </a:p>
        </p:txBody>
      </p:sp>
      <p:pic>
        <p:nvPicPr>
          <p:cNvPr id="3" name="Picture 3" descr="C:\Users\sakamoto\Dropbox\My PC (MyComputer)\Desktop\フェアウィズロゴだけ.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3073" y="6969224"/>
            <a:ext cx="1681627" cy="1292423"/>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1"/>
          <p:cNvSpPr txBox="1">
            <a:spLocks/>
          </p:cNvSpPr>
          <p:nvPr/>
        </p:nvSpPr>
        <p:spPr bwMode="auto">
          <a:xfrm>
            <a:off x="3689183" y="8337376"/>
            <a:ext cx="2529408" cy="897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vert="horz" wrap="square" lIns="91440" tIns="45720" rIns="91440" bIns="45720" numCol="1" anchor="ctr" anchorCtr="0" compatLnSpc="1">
            <a:prstTxWarp prst="textNoShape">
              <a:avLst/>
            </a:prstTxWarp>
            <a:noAutofit/>
          </a:bodyPr>
          <a:lstStyle>
            <a:lvl1pPr algn="r" rtl="0" eaLnBrk="1" fontAlgn="base" hangingPunct="1">
              <a:spcBef>
                <a:spcPct val="0"/>
              </a:spcBef>
              <a:spcAft>
                <a:spcPct val="0"/>
              </a:spcAft>
              <a:defRPr kumimoji="1" sz="3600" kern="1200">
                <a:solidFill>
                  <a:schemeClr val="bg1"/>
                </a:solidFill>
                <a:latin typeface="+mj-lt"/>
                <a:ea typeface="+mj-ea"/>
                <a:cs typeface="+mj-cs"/>
              </a:defRPr>
            </a:lvl1pPr>
            <a:lvl2pPr algn="l" rtl="0" eaLnBrk="1" fontAlgn="base" hangingPunct="1">
              <a:spcBef>
                <a:spcPct val="0"/>
              </a:spcBef>
              <a:spcAft>
                <a:spcPct val="0"/>
              </a:spcAft>
              <a:defRPr kumimoji="1" sz="4400">
                <a:solidFill>
                  <a:schemeClr val="tx1"/>
                </a:solidFill>
                <a:latin typeface="Microsoft Sans Serif" panose="020B0604020202020204" pitchFamily="34" charset="0"/>
              </a:defRPr>
            </a:lvl2pPr>
            <a:lvl3pPr algn="l" rtl="0" eaLnBrk="1" fontAlgn="base" hangingPunct="1">
              <a:spcBef>
                <a:spcPct val="0"/>
              </a:spcBef>
              <a:spcAft>
                <a:spcPct val="0"/>
              </a:spcAft>
              <a:defRPr kumimoji="1" sz="4400">
                <a:solidFill>
                  <a:schemeClr val="tx1"/>
                </a:solidFill>
                <a:latin typeface="Microsoft Sans Serif" panose="020B0604020202020204" pitchFamily="34" charset="0"/>
              </a:defRPr>
            </a:lvl3pPr>
            <a:lvl4pPr algn="l" rtl="0" eaLnBrk="1" fontAlgn="base" hangingPunct="1">
              <a:spcBef>
                <a:spcPct val="0"/>
              </a:spcBef>
              <a:spcAft>
                <a:spcPct val="0"/>
              </a:spcAft>
              <a:defRPr kumimoji="1" sz="4400">
                <a:solidFill>
                  <a:schemeClr val="tx1"/>
                </a:solidFill>
                <a:latin typeface="Microsoft Sans Serif" panose="020B0604020202020204" pitchFamily="34" charset="0"/>
              </a:defRPr>
            </a:lvl4pPr>
            <a:lvl5pPr algn="l" rtl="0" eaLnBrk="1" fontAlgn="base" hangingPunct="1">
              <a:spcBef>
                <a:spcPct val="0"/>
              </a:spcBef>
              <a:spcAft>
                <a:spcPct val="0"/>
              </a:spcAft>
              <a:defRPr kumimoji="1"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kumimoji="1"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kumimoji="1"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kumimoji="1"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kumimoji="1" sz="4400">
                <a:solidFill>
                  <a:schemeClr val="tx1"/>
                </a:solidFill>
                <a:latin typeface="Microsoft Sans Serif" panose="020B0604020202020204" pitchFamily="34" charset="0"/>
              </a:defRPr>
            </a:lvl9pPr>
          </a:lstStyle>
          <a:p>
            <a:pPr algn="ctr"/>
            <a:r>
              <a:rPr lang="ja-JP" altLang="en-US" sz="800" u="sng" spc="300" dirty="0" smtClean="0">
                <a:solidFill>
                  <a:srgbClr val="7E6000"/>
                </a:solidFill>
                <a:latin typeface="HGP創英角ﾎﾟｯﾌﾟ体" panose="040B0A00000000000000" pitchFamily="50" charset="-128"/>
                <a:ea typeface="HGP創英角ﾎﾟｯﾌﾟ体" panose="040B0A00000000000000" pitchFamily="50" charset="-128"/>
              </a:rPr>
              <a:t>フェアウィズ</a:t>
            </a:r>
            <a:r>
              <a:rPr lang="en-US" altLang="ja-JP" sz="800" u="sng" spc="300" dirty="0" smtClean="0">
                <a:solidFill>
                  <a:srgbClr val="7E6000"/>
                </a:solidFill>
                <a:latin typeface="HGP創英角ﾎﾟｯﾌﾟ体" panose="040B0A00000000000000" pitchFamily="50" charset="-128"/>
                <a:ea typeface="HGP創英角ﾎﾟｯﾌﾟ体" panose="040B0A00000000000000" pitchFamily="50" charset="-128"/>
              </a:rPr>
              <a:t/>
            </a:r>
            <a:br>
              <a:rPr lang="en-US" altLang="ja-JP" sz="800" u="sng" spc="300" dirty="0" smtClean="0">
                <a:solidFill>
                  <a:srgbClr val="7E6000"/>
                </a:solidFill>
                <a:latin typeface="HGP創英角ﾎﾟｯﾌﾟ体" panose="040B0A00000000000000" pitchFamily="50" charset="-128"/>
                <a:ea typeface="HGP創英角ﾎﾟｯﾌﾟ体" panose="040B0A00000000000000" pitchFamily="50" charset="-128"/>
              </a:rPr>
            </a:br>
            <a:r>
              <a:rPr lang="ja-JP" altLang="en-US" sz="800" u="sng" spc="300" dirty="0" smtClean="0">
                <a:solidFill>
                  <a:srgbClr val="7E6000"/>
                </a:solidFill>
                <a:latin typeface="HGP創英角ﾎﾟｯﾌﾟ体" panose="040B0A00000000000000" pitchFamily="50" charset="-128"/>
                <a:ea typeface="HGP創英角ﾎﾟｯﾌﾟ体" panose="040B0A00000000000000" pitchFamily="50" charset="-128"/>
              </a:rPr>
              <a:t>訪問看護ステーション</a:t>
            </a:r>
            <a:endParaRPr lang="ja-JP" altLang="en-US" sz="800" u="sng" spc="300" dirty="0">
              <a:solidFill>
                <a:srgbClr val="7E6000"/>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2417174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a:extLst>
              <a:ext uri="{FF2B5EF4-FFF2-40B4-BE49-F238E27FC236}">
                <a16:creationId xmlns="" xmlns:a16="http://schemas.microsoft.com/office/drawing/2014/main" id="{D1395568-31EE-4AA6-657C-9C4418892283}"/>
              </a:ext>
            </a:extLst>
          </p:cNvPr>
          <p:cNvSpPr>
            <a:spLocks noGrp="1" noChangeArrowheads="1"/>
          </p:cNvSpPr>
          <p:nvPr>
            <p:ph type="title"/>
          </p:nvPr>
        </p:nvSpPr>
        <p:spPr>
          <a:xfrm>
            <a:off x="2325" y="584515"/>
            <a:ext cx="6877372" cy="1034168"/>
          </a:xfrm>
          <a:extLst>
            <a:ext uri="{AF507438-7753-43E0-B8FC-AC1667EBCBE1}">
              <a14:hiddenEffects xmlns:a14="http://schemas.microsoft.com/office/drawing/2010/main">
                <a:effectLst>
                  <a:outerShdw dist="17961" dir="2700000" algn="ctr" rotWithShape="0">
                    <a:schemeClr val="tx2"/>
                  </a:outerShdw>
                </a:effectLst>
              </a14:hiddenEffects>
            </a:ext>
          </a:extLst>
        </p:spPr>
        <p:txBody>
          <a:bodyPr/>
          <a:lstStyle/>
          <a:p>
            <a:r>
              <a:rPr lang="ja-JP" altLang="en-US" sz="4000" b="1" dirty="0" smtClean="0"/>
              <a:t>「</a:t>
            </a:r>
            <a:r>
              <a:rPr lang="en-US" altLang="ja-JP" sz="4000" b="1" dirty="0" smtClean="0"/>
              <a:t>Fair</a:t>
            </a:r>
            <a:r>
              <a:rPr lang="ja-JP" altLang="en-US" sz="4000" b="1" dirty="0"/>
              <a:t> </a:t>
            </a:r>
            <a:r>
              <a:rPr lang="en-US" altLang="ja-JP" sz="4000" b="1" dirty="0" smtClean="0"/>
              <a:t>with</a:t>
            </a:r>
            <a:r>
              <a:rPr lang="ja-JP" altLang="en-US" sz="4000" b="1" dirty="0" smtClean="0"/>
              <a:t>」に込めた想い</a:t>
            </a:r>
            <a:endParaRPr lang="ru-RU" altLang="ja-JP" sz="4000" b="1" dirty="0"/>
          </a:p>
        </p:txBody>
      </p:sp>
      <p:sp>
        <p:nvSpPr>
          <p:cNvPr id="17413" name="Rectangle 5">
            <a:extLst>
              <a:ext uri="{FF2B5EF4-FFF2-40B4-BE49-F238E27FC236}">
                <a16:creationId xmlns="" xmlns:a16="http://schemas.microsoft.com/office/drawing/2014/main" id="{7A15F1E3-477A-EAB9-B9BB-6A612EDF799E}"/>
              </a:ext>
            </a:extLst>
          </p:cNvPr>
          <p:cNvSpPr>
            <a:spLocks noGrp="1" noChangeArrowheads="1"/>
          </p:cNvSpPr>
          <p:nvPr>
            <p:ph type="body" idx="1"/>
          </p:nvPr>
        </p:nvSpPr>
        <p:spPr>
          <a:xfrm>
            <a:off x="800100" y="1914703"/>
            <a:ext cx="5486400" cy="6053667"/>
          </a:xfrm>
        </p:spPr>
        <p:txBody>
          <a:bodyPr/>
          <a:lstStyle/>
          <a:p>
            <a:pPr marL="0" indent="0">
              <a:buNone/>
            </a:pPr>
            <a:r>
              <a:rPr lang="ja-JP" altLang="en-US" sz="2000" dirty="0">
                <a:latin typeface="Meiryo UI" panose="020B0604030504040204" pitchFamily="50" charset="-128"/>
                <a:ea typeface="Meiryo UI" panose="020B0604030504040204" pitchFamily="50" charset="-128"/>
              </a:rPr>
              <a:t>フェアウィズ訪問看護ステーションは</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フェアウィズ　＝　</a:t>
            </a:r>
            <a:r>
              <a:rPr lang="en-US" altLang="ja-JP" sz="2000" dirty="0">
                <a:latin typeface="Meiryo UI" panose="020B0604030504040204" pitchFamily="50" charset="-128"/>
                <a:ea typeface="Meiryo UI" panose="020B0604030504040204" pitchFamily="50" charset="-128"/>
              </a:rPr>
              <a:t>Fair with</a:t>
            </a:r>
          </a:p>
          <a:p>
            <a:pPr marL="0" indent="0">
              <a:buNone/>
            </a:pPr>
            <a:r>
              <a:rPr lang="ja-JP" altLang="en-US" sz="2000" dirty="0">
                <a:latin typeface="Meiryo UI" panose="020B0604030504040204" pitchFamily="50" charset="-128"/>
                <a:ea typeface="Meiryo UI" panose="020B0604030504040204" pitchFamily="50" charset="-128"/>
              </a:rPr>
              <a:t>人に寄り添い一緒に生活を考えることを重要と考えています。何でもご相談ください。</a:t>
            </a: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私たちが力になれることを精一杯頑張ります</a:t>
            </a:r>
            <a:r>
              <a:rPr lang="ja-JP" altLang="en-US" sz="2000" dirty="0" smtClean="0">
                <a:latin typeface="Meiryo UI" panose="020B0604030504040204" pitchFamily="50" charset="-128"/>
                <a:ea typeface="Meiryo UI" panose="020B0604030504040204" pitchFamily="50" charset="-128"/>
              </a:rPr>
              <a:t>。</a:t>
            </a:r>
            <a:endParaRPr lang="en-US" altLang="ja-JP" sz="2000" dirty="0" smtClean="0">
              <a:latin typeface="Meiryo UI" panose="020B0604030504040204" pitchFamily="50" charset="-128"/>
              <a:ea typeface="Meiryo UI" panose="020B0604030504040204" pitchFamily="50" charset="-128"/>
            </a:endParaRPr>
          </a:p>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ja-JP" altLang="en-US" sz="2000" dirty="0">
                <a:latin typeface="Meiryo UI" panose="020B0604030504040204" pitchFamily="50" charset="-128"/>
                <a:ea typeface="Meiryo UI" panose="020B0604030504040204" pitchFamily="50" charset="-128"/>
              </a:rPr>
              <a:t>“私たちの仕事は訪問看護だけではありません。 </a:t>
            </a:r>
          </a:p>
          <a:p>
            <a:pPr marL="0" indent="0">
              <a:buNone/>
            </a:pPr>
            <a:r>
              <a:rPr lang="ja-JP" altLang="en-US" sz="2000" dirty="0">
                <a:latin typeface="Meiryo UI" panose="020B0604030504040204" pitchFamily="50" charset="-128"/>
                <a:ea typeface="Meiryo UI" panose="020B0604030504040204" pitchFamily="50" charset="-128"/>
              </a:rPr>
              <a:t>健康のこと、生活のこと、これから先のこと。</a:t>
            </a:r>
            <a:br>
              <a:rPr lang="ja-JP" altLang="en-US"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どんなことでも、何でも最初に相談できるステーションでありたいと考えております。</a:t>
            </a:r>
            <a:r>
              <a:rPr lang="en-US" altLang="ja-JP" sz="2000" dirty="0">
                <a:latin typeface="Meiryo UI" panose="020B0604030504040204" pitchFamily="50" charset="-128"/>
                <a:ea typeface="Meiryo UI" panose="020B0604030504040204" pitchFamily="50" charset="-128"/>
              </a:rPr>
              <a:t>"</a:t>
            </a:r>
          </a:p>
          <a:p>
            <a:pPr marL="0" indent="0">
              <a:buNone/>
            </a:pPr>
            <a:endParaRPr lang="en-US" altLang="ja-JP" sz="2000" dirty="0" smtClean="0">
              <a:latin typeface="Meiryo UI" panose="020B0604030504040204" pitchFamily="50" charset="-128"/>
              <a:ea typeface="Meiryo UI" panose="020B0604030504040204" pitchFamily="50" charset="-128"/>
            </a:endParaRPr>
          </a:p>
          <a:p>
            <a:pPr>
              <a:lnSpc>
                <a:spcPct val="80000"/>
              </a:lnSpc>
            </a:pPr>
            <a:endParaRPr lang="ru-RU" altLang="ja-JP" sz="2000" dirty="0">
              <a:latin typeface="Meiryo UI" panose="020B0604030504040204" pitchFamily="50" charset="-128"/>
              <a:ea typeface="Meiryo UI"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 xmlns:a16="http://schemas.microsoft.com/office/drawing/2014/main" id="{D162667F-432F-7CAA-83D5-FA9CDF8B4EA9}"/>
              </a:ext>
            </a:extLst>
          </p:cNvPr>
          <p:cNvSpPr>
            <a:spLocks noGrp="1" noChangeArrowheads="1"/>
          </p:cNvSpPr>
          <p:nvPr>
            <p:ph type="title"/>
          </p:nvPr>
        </p:nvSpPr>
        <p:spPr>
          <a:xfrm>
            <a:off x="1485902" y="990605"/>
            <a:ext cx="5200651" cy="1034168"/>
          </a:xfrm>
        </p:spPr>
        <p:txBody>
          <a:bodyPr/>
          <a:lstStyle/>
          <a:p>
            <a:r>
              <a:rPr lang="ja-JP" altLang="en-US" sz="2800" b="1" dirty="0">
                <a:solidFill>
                  <a:srgbClr val="4D4D4D"/>
                </a:solidFill>
                <a:latin typeface="Meiryo UI" panose="020B0604030504040204" pitchFamily="50" charset="-128"/>
                <a:ea typeface="Meiryo UI" panose="020B0604030504040204" pitchFamily="50" charset="-128"/>
              </a:rPr>
              <a:t>フェアウィズ</a:t>
            </a:r>
            <a:br>
              <a:rPr lang="ja-JP" altLang="en-US" sz="2800" b="1" dirty="0">
                <a:solidFill>
                  <a:srgbClr val="4D4D4D"/>
                </a:solidFill>
                <a:latin typeface="Meiryo UI" panose="020B0604030504040204" pitchFamily="50" charset="-128"/>
                <a:ea typeface="Meiryo UI" panose="020B0604030504040204" pitchFamily="50" charset="-128"/>
              </a:rPr>
            </a:br>
            <a:r>
              <a:rPr lang="ja-JP" altLang="en-US" sz="2800" b="1" dirty="0">
                <a:solidFill>
                  <a:srgbClr val="4D4D4D"/>
                </a:solidFill>
                <a:latin typeface="Meiryo UI" panose="020B0604030504040204" pitchFamily="50" charset="-128"/>
                <a:ea typeface="Meiryo UI" panose="020B0604030504040204" pitchFamily="50" charset="-128"/>
              </a:rPr>
              <a:t>訪問看護ステーションの強み</a:t>
            </a:r>
          </a:p>
        </p:txBody>
      </p:sp>
      <p:sp>
        <p:nvSpPr>
          <p:cNvPr id="60419" name="Rectangle 3">
            <a:extLst>
              <a:ext uri="{FF2B5EF4-FFF2-40B4-BE49-F238E27FC236}">
                <a16:creationId xmlns="" xmlns:a16="http://schemas.microsoft.com/office/drawing/2014/main" id="{8FE9EF58-555F-FE94-F0B6-418B8E4E4A63}"/>
              </a:ext>
            </a:extLst>
          </p:cNvPr>
          <p:cNvSpPr>
            <a:spLocks noGrp="1" noChangeArrowheads="1"/>
          </p:cNvSpPr>
          <p:nvPr>
            <p:ph type="body" idx="1"/>
          </p:nvPr>
        </p:nvSpPr>
        <p:spPr>
          <a:xfrm>
            <a:off x="1485902" y="2354970"/>
            <a:ext cx="5200651" cy="6163733"/>
          </a:xfrm>
        </p:spPr>
        <p:txBody>
          <a:bodyPr/>
          <a:lstStyle/>
          <a:p>
            <a:pPr marL="0" indent="0">
              <a:lnSpc>
                <a:spcPct val="80000"/>
              </a:lnSpc>
              <a:buNone/>
            </a:pPr>
            <a:r>
              <a:rPr lang="ja-JP" altLang="en-US" sz="1800" dirty="0" smtClean="0">
                <a:solidFill>
                  <a:srgbClr val="4D4D4D"/>
                </a:solidFill>
                <a:latin typeface="Meiryo UI" panose="020B0604030504040204" pitchFamily="50" charset="-128"/>
                <a:ea typeface="Meiryo UI" panose="020B0604030504040204" pitchFamily="50" charset="-128"/>
              </a:rPr>
              <a:t>●重症ケア</a:t>
            </a:r>
            <a:endParaRPr lang="en-US" altLang="ja-JP" sz="1800" dirty="0" smtClean="0">
              <a:solidFill>
                <a:srgbClr val="4D4D4D"/>
              </a:solidFill>
              <a:latin typeface="Meiryo UI" panose="020B0604030504040204" pitchFamily="50" charset="-128"/>
              <a:ea typeface="Meiryo UI" panose="020B0604030504040204" pitchFamily="50" charset="-128"/>
            </a:endParaRPr>
          </a:p>
          <a:p>
            <a:pPr marL="0" indent="0">
              <a:lnSpc>
                <a:spcPct val="80000"/>
              </a:lnSpc>
              <a:buNone/>
            </a:pPr>
            <a:r>
              <a:rPr lang="ja-JP" altLang="en-US" sz="1800" dirty="0" smtClean="0">
                <a:solidFill>
                  <a:srgbClr val="4D4D4D"/>
                </a:solidFill>
                <a:latin typeface="Meiryo UI" panose="020B0604030504040204" pitchFamily="50" charset="-128"/>
                <a:ea typeface="Meiryo UI" panose="020B0604030504040204" pitchFamily="50" charset="-128"/>
              </a:rPr>
              <a:t>医療</a:t>
            </a:r>
            <a:r>
              <a:rPr lang="ja-JP" altLang="en-US" sz="1800" dirty="0">
                <a:solidFill>
                  <a:srgbClr val="4D4D4D"/>
                </a:solidFill>
                <a:latin typeface="Meiryo UI" panose="020B0604030504040204" pitchFamily="50" charset="-128"/>
                <a:ea typeface="Meiryo UI" panose="020B0604030504040204" pitchFamily="50" charset="-128"/>
              </a:rPr>
              <a:t>依存度が高い方の</a:t>
            </a:r>
          </a:p>
          <a:p>
            <a:pPr marL="0" indent="0">
              <a:lnSpc>
                <a:spcPct val="80000"/>
              </a:lnSpc>
              <a:buNone/>
            </a:pPr>
            <a:r>
              <a:rPr lang="ja-JP" altLang="en-US" sz="1800" dirty="0">
                <a:solidFill>
                  <a:srgbClr val="4D4D4D"/>
                </a:solidFill>
                <a:latin typeface="Meiryo UI" panose="020B0604030504040204" pitchFamily="50" charset="-128"/>
                <a:ea typeface="Meiryo UI" panose="020B0604030504040204" pitchFamily="50" charset="-128"/>
              </a:rPr>
              <a:t>対応をいたします</a:t>
            </a:r>
            <a:r>
              <a:rPr lang="ja-JP" altLang="en-US" sz="1800" dirty="0" smtClean="0">
                <a:solidFill>
                  <a:srgbClr val="4D4D4D"/>
                </a:solidFill>
                <a:latin typeface="Meiryo UI" panose="020B0604030504040204" pitchFamily="50" charset="-128"/>
                <a:ea typeface="Meiryo UI" panose="020B0604030504040204" pitchFamily="50" charset="-128"/>
              </a:rPr>
              <a:t>。</a:t>
            </a:r>
            <a:endParaRPr lang="en-US" altLang="ja-JP" sz="1800" dirty="0" smtClean="0">
              <a:solidFill>
                <a:srgbClr val="4D4D4D"/>
              </a:solidFill>
              <a:latin typeface="Meiryo UI" panose="020B0604030504040204" pitchFamily="50" charset="-128"/>
              <a:ea typeface="Meiryo UI" panose="020B0604030504040204" pitchFamily="50" charset="-128"/>
            </a:endParaRPr>
          </a:p>
          <a:p>
            <a:pPr marL="0" indent="0">
              <a:lnSpc>
                <a:spcPct val="80000"/>
              </a:lnSpc>
              <a:buNone/>
            </a:pPr>
            <a:r>
              <a:rPr lang="ja-JP" altLang="en-US" sz="1800" dirty="0">
                <a:solidFill>
                  <a:srgbClr val="4D4D4D"/>
                </a:solidFill>
                <a:latin typeface="Meiryo UI" panose="020B0604030504040204" pitchFamily="50" charset="-128"/>
                <a:ea typeface="Meiryo UI" panose="020B0604030504040204" pitchFamily="50" charset="-128"/>
              </a:rPr>
              <a:t>集中治療室</a:t>
            </a:r>
            <a:r>
              <a:rPr lang="en-US" altLang="ja-JP" sz="1800" dirty="0">
                <a:solidFill>
                  <a:srgbClr val="4D4D4D"/>
                </a:solidFill>
                <a:latin typeface="Meiryo UI" panose="020B0604030504040204" pitchFamily="50" charset="-128"/>
                <a:ea typeface="Meiryo UI" panose="020B0604030504040204" pitchFamily="50" charset="-128"/>
              </a:rPr>
              <a:t>(ICU)</a:t>
            </a:r>
            <a:r>
              <a:rPr lang="ja-JP" altLang="en-US" sz="1800" dirty="0">
                <a:solidFill>
                  <a:srgbClr val="4D4D4D"/>
                </a:solidFill>
                <a:latin typeface="Meiryo UI" panose="020B0604030504040204" pitchFamily="50" charset="-128"/>
                <a:ea typeface="Meiryo UI" panose="020B0604030504040204" pitchFamily="50" charset="-128"/>
              </a:rPr>
              <a:t>経験者が多いため、気管切開をしている方や呼吸器を使用している方、カテーテルが入っている方などの管理はお任せください</a:t>
            </a:r>
            <a:r>
              <a:rPr lang="ja-JP" altLang="en-US" sz="1800" dirty="0" smtClean="0">
                <a:solidFill>
                  <a:srgbClr val="4D4D4D"/>
                </a:solidFill>
                <a:latin typeface="Meiryo UI" panose="020B0604030504040204" pitchFamily="50" charset="-128"/>
                <a:ea typeface="Meiryo UI" panose="020B0604030504040204" pitchFamily="50" charset="-128"/>
              </a:rPr>
              <a:t>！</a:t>
            </a:r>
            <a:endParaRPr lang="en-US" altLang="ja-JP" sz="1800" dirty="0" smtClean="0">
              <a:solidFill>
                <a:srgbClr val="4D4D4D"/>
              </a:solidFill>
              <a:latin typeface="Meiryo UI" panose="020B0604030504040204" pitchFamily="50" charset="-128"/>
              <a:ea typeface="Meiryo UI" panose="020B0604030504040204" pitchFamily="50" charset="-128"/>
            </a:endParaRPr>
          </a:p>
          <a:p>
            <a:pPr marL="0" indent="0">
              <a:lnSpc>
                <a:spcPct val="80000"/>
              </a:lnSpc>
              <a:buNone/>
            </a:pPr>
            <a:endParaRPr lang="ja-JP" altLang="en-US" sz="1800" dirty="0">
              <a:solidFill>
                <a:srgbClr val="4D4D4D"/>
              </a:solidFill>
              <a:latin typeface="Meiryo UI" panose="020B0604030504040204" pitchFamily="50" charset="-128"/>
              <a:ea typeface="Meiryo UI" panose="020B0604030504040204" pitchFamily="50" charset="-128"/>
            </a:endParaRPr>
          </a:p>
          <a:p>
            <a:pPr marL="0" indent="0">
              <a:lnSpc>
                <a:spcPct val="80000"/>
              </a:lnSpc>
              <a:buNone/>
            </a:pPr>
            <a:endParaRPr lang="en-US" altLang="ja-JP" sz="1800" dirty="0" smtClean="0">
              <a:solidFill>
                <a:srgbClr val="4D4D4D"/>
              </a:solidFill>
              <a:latin typeface="Meiryo UI" panose="020B0604030504040204" pitchFamily="50" charset="-128"/>
              <a:ea typeface="Meiryo UI" panose="020B0604030504040204" pitchFamily="50" charset="-128"/>
            </a:endParaRPr>
          </a:p>
          <a:p>
            <a:pPr marL="0" indent="0">
              <a:lnSpc>
                <a:spcPct val="80000"/>
              </a:lnSpc>
              <a:buNone/>
            </a:pPr>
            <a:r>
              <a:rPr lang="ja-JP" altLang="en-US" sz="1800" dirty="0" smtClean="0">
                <a:solidFill>
                  <a:srgbClr val="4D4D4D"/>
                </a:solidFill>
                <a:latin typeface="Meiryo UI" panose="020B0604030504040204" pitchFamily="50" charset="-128"/>
                <a:ea typeface="Meiryo UI" panose="020B0604030504040204" pitchFamily="50" charset="-128"/>
              </a:rPr>
              <a:t>●循環器ケア</a:t>
            </a:r>
            <a:endParaRPr lang="ja-JP" altLang="en-US" sz="1800" dirty="0">
              <a:solidFill>
                <a:srgbClr val="4D4D4D"/>
              </a:solidFill>
              <a:latin typeface="Meiryo UI" panose="020B0604030504040204" pitchFamily="50" charset="-128"/>
              <a:ea typeface="Meiryo UI" panose="020B0604030504040204" pitchFamily="50" charset="-128"/>
            </a:endParaRPr>
          </a:p>
          <a:p>
            <a:pPr marL="0" indent="0">
              <a:lnSpc>
                <a:spcPct val="80000"/>
              </a:lnSpc>
              <a:buNone/>
            </a:pPr>
            <a:r>
              <a:rPr lang="ja-JP" altLang="en-US" sz="1800" dirty="0" smtClean="0">
                <a:solidFill>
                  <a:srgbClr val="4D4D4D"/>
                </a:solidFill>
                <a:latin typeface="Meiryo UI" panose="020B0604030504040204" pitchFamily="50" charset="-128"/>
                <a:ea typeface="Meiryo UI" panose="020B0604030504040204" pitchFamily="50" charset="-128"/>
              </a:rPr>
              <a:t>循環器</a:t>
            </a:r>
            <a:r>
              <a:rPr lang="ja-JP" altLang="en-US" sz="1800" dirty="0">
                <a:solidFill>
                  <a:srgbClr val="4D4D4D"/>
                </a:solidFill>
                <a:latin typeface="Meiryo UI" panose="020B0604030504040204" pitchFamily="50" charset="-128"/>
                <a:ea typeface="Meiryo UI" panose="020B0604030504040204" pitchFamily="50" charset="-128"/>
              </a:rPr>
              <a:t>ケアチーム</a:t>
            </a:r>
            <a:r>
              <a:rPr lang="ja-JP" altLang="en-US" sz="1800" dirty="0" smtClean="0">
                <a:solidFill>
                  <a:srgbClr val="4D4D4D"/>
                </a:solidFill>
                <a:latin typeface="Meiryo UI" panose="020B0604030504040204" pitchFamily="50" charset="-128"/>
                <a:ea typeface="Meiryo UI" panose="020B0604030504040204" pitchFamily="50" charset="-128"/>
              </a:rPr>
              <a:t>にて対応</a:t>
            </a:r>
            <a:r>
              <a:rPr lang="ja-JP" altLang="en-US" sz="1800" dirty="0">
                <a:solidFill>
                  <a:srgbClr val="4D4D4D"/>
                </a:solidFill>
                <a:latin typeface="Meiryo UI" panose="020B0604030504040204" pitchFamily="50" charset="-128"/>
                <a:ea typeface="Meiryo UI" panose="020B0604030504040204" pitchFamily="50" charset="-128"/>
              </a:rPr>
              <a:t>いたします。</a:t>
            </a:r>
          </a:p>
          <a:p>
            <a:pPr marL="0" indent="0">
              <a:lnSpc>
                <a:spcPct val="80000"/>
              </a:lnSpc>
              <a:buNone/>
            </a:pPr>
            <a:r>
              <a:rPr lang="en-US" altLang="ja-JP" sz="1800" dirty="0">
                <a:solidFill>
                  <a:srgbClr val="4D4D4D"/>
                </a:solidFill>
                <a:latin typeface="Meiryo UI" panose="020B0604030504040204" pitchFamily="50" charset="-128"/>
                <a:ea typeface="Meiryo UI" panose="020B0604030504040204" pitchFamily="50" charset="-128"/>
              </a:rPr>
              <a:t>【</a:t>
            </a:r>
            <a:r>
              <a:rPr lang="ja-JP" altLang="en-US" sz="1800" dirty="0">
                <a:solidFill>
                  <a:srgbClr val="4D4D4D"/>
                </a:solidFill>
                <a:latin typeface="Meiryo UI" panose="020B0604030504040204" pitchFamily="50" charset="-128"/>
                <a:ea typeface="Meiryo UI" panose="020B0604030504040204" pitchFamily="50" charset="-128"/>
              </a:rPr>
              <a:t>所持資格</a:t>
            </a:r>
            <a:r>
              <a:rPr lang="en-US" altLang="ja-JP" sz="1800" dirty="0">
                <a:solidFill>
                  <a:srgbClr val="4D4D4D"/>
                </a:solidFill>
                <a:latin typeface="Meiryo UI" panose="020B0604030504040204" pitchFamily="50" charset="-128"/>
                <a:ea typeface="Meiryo UI" panose="020B0604030504040204" pitchFamily="50" charset="-128"/>
              </a:rPr>
              <a:t>】</a:t>
            </a:r>
          </a:p>
          <a:p>
            <a:pPr marL="0" indent="0">
              <a:lnSpc>
                <a:spcPct val="80000"/>
              </a:lnSpc>
              <a:buNone/>
            </a:pPr>
            <a:r>
              <a:rPr lang="ja-JP" altLang="en-US" sz="1800" dirty="0">
                <a:solidFill>
                  <a:srgbClr val="4D4D4D"/>
                </a:solidFill>
                <a:latin typeface="Meiryo UI" panose="020B0604030504040204" pitchFamily="50" charset="-128"/>
                <a:ea typeface="Meiryo UI" panose="020B0604030504040204" pitchFamily="50" charset="-128"/>
              </a:rPr>
              <a:t>慢性心不全認定</a:t>
            </a:r>
            <a:r>
              <a:rPr lang="ja-JP" altLang="en-US" sz="1800" dirty="0" smtClean="0">
                <a:solidFill>
                  <a:srgbClr val="4D4D4D"/>
                </a:solidFill>
                <a:latin typeface="Meiryo UI" panose="020B0604030504040204" pitchFamily="50" charset="-128"/>
                <a:ea typeface="Meiryo UI" panose="020B0604030504040204" pitchFamily="50" charset="-128"/>
              </a:rPr>
              <a:t>看護師</a:t>
            </a:r>
            <a:endParaRPr lang="en-US" altLang="ja-JP" sz="1800" dirty="0" smtClean="0">
              <a:solidFill>
                <a:srgbClr val="4D4D4D"/>
              </a:solidFill>
              <a:latin typeface="Meiryo UI" panose="020B0604030504040204" pitchFamily="50" charset="-128"/>
              <a:ea typeface="Meiryo UI" panose="020B0604030504040204" pitchFamily="50" charset="-128"/>
            </a:endParaRPr>
          </a:p>
          <a:p>
            <a:pPr marL="0" indent="0">
              <a:lnSpc>
                <a:spcPct val="80000"/>
              </a:lnSpc>
              <a:buNone/>
            </a:pPr>
            <a:endParaRPr lang="en-US" altLang="ja-JP" sz="1800" dirty="0" smtClean="0">
              <a:solidFill>
                <a:srgbClr val="4D4D4D"/>
              </a:solidFill>
              <a:latin typeface="Meiryo UI" panose="020B0604030504040204" pitchFamily="50" charset="-128"/>
              <a:ea typeface="Meiryo UI" panose="020B0604030504040204" pitchFamily="50" charset="-128"/>
            </a:endParaRPr>
          </a:p>
          <a:p>
            <a:pPr marL="0" indent="0">
              <a:lnSpc>
                <a:spcPct val="80000"/>
              </a:lnSpc>
              <a:buNone/>
            </a:pPr>
            <a:endParaRPr lang="en-US" altLang="ja-JP" sz="1800" dirty="0" smtClean="0">
              <a:solidFill>
                <a:srgbClr val="4D4D4D"/>
              </a:solidFill>
              <a:latin typeface="Meiryo UI" panose="020B0604030504040204" pitchFamily="50" charset="-128"/>
              <a:ea typeface="Meiryo UI" panose="020B0604030504040204" pitchFamily="50" charset="-128"/>
            </a:endParaRPr>
          </a:p>
          <a:p>
            <a:pPr marL="0" indent="0">
              <a:lnSpc>
                <a:spcPct val="80000"/>
              </a:lnSpc>
              <a:buNone/>
            </a:pPr>
            <a:r>
              <a:rPr lang="ja-JP" altLang="en-US" sz="1800" dirty="0" smtClean="0">
                <a:solidFill>
                  <a:srgbClr val="4D4D4D"/>
                </a:solidFill>
                <a:latin typeface="Meiryo UI" panose="020B0604030504040204" pitchFamily="50" charset="-128"/>
                <a:ea typeface="Meiryo UI" panose="020B0604030504040204" pitchFamily="50" charset="-128"/>
              </a:rPr>
              <a:t>●ターミナルケア</a:t>
            </a:r>
            <a:endParaRPr lang="ja-JP" altLang="en-US" sz="1800" dirty="0">
              <a:solidFill>
                <a:srgbClr val="4D4D4D"/>
              </a:solidFill>
              <a:latin typeface="Meiryo UI" panose="020B0604030504040204" pitchFamily="50" charset="-128"/>
              <a:ea typeface="Meiryo UI" panose="020B0604030504040204" pitchFamily="50" charset="-128"/>
            </a:endParaRPr>
          </a:p>
          <a:p>
            <a:pPr marL="0" indent="0">
              <a:lnSpc>
                <a:spcPct val="80000"/>
              </a:lnSpc>
              <a:buNone/>
            </a:pPr>
            <a:r>
              <a:rPr lang="ja-JP" altLang="en-US" sz="1800" dirty="0">
                <a:solidFill>
                  <a:srgbClr val="4D4D4D"/>
                </a:solidFill>
                <a:latin typeface="Meiryo UI" panose="020B0604030504040204" pitchFamily="50" charset="-128"/>
                <a:ea typeface="Meiryo UI" panose="020B0604030504040204" pitchFamily="50" charset="-128"/>
              </a:rPr>
              <a:t>病院担当者会議など</a:t>
            </a:r>
            <a:r>
              <a:rPr lang="ja-JP" altLang="en-US" sz="1800" dirty="0" smtClean="0">
                <a:solidFill>
                  <a:srgbClr val="4D4D4D"/>
                </a:solidFill>
                <a:latin typeface="Meiryo UI" panose="020B0604030504040204" pitchFamily="50" charset="-128"/>
                <a:ea typeface="Meiryo UI" panose="020B0604030504040204" pitchFamily="50" charset="-128"/>
              </a:rPr>
              <a:t>から参加</a:t>
            </a:r>
            <a:r>
              <a:rPr lang="ja-JP" altLang="en-US" sz="1800" dirty="0">
                <a:solidFill>
                  <a:srgbClr val="4D4D4D"/>
                </a:solidFill>
                <a:latin typeface="Meiryo UI" panose="020B0604030504040204" pitchFamily="50" charset="-128"/>
                <a:ea typeface="Meiryo UI" panose="020B0604030504040204" pitchFamily="50" charset="-128"/>
              </a:rPr>
              <a:t>をいたします。</a:t>
            </a:r>
          </a:p>
          <a:p>
            <a:pPr marL="0" indent="0">
              <a:lnSpc>
                <a:spcPct val="80000"/>
              </a:lnSpc>
              <a:buNone/>
            </a:pPr>
            <a:r>
              <a:rPr lang="ja-JP" altLang="en-US" sz="1800" dirty="0">
                <a:solidFill>
                  <a:srgbClr val="4D4D4D"/>
                </a:solidFill>
                <a:latin typeface="Meiryo UI" panose="020B0604030504040204" pitchFamily="50" charset="-128"/>
                <a:ea typeface="Meiryo UI" panose="020B0604030504040204" pitchFamily="50" charset="-128"/>
              </a:rPr>
              <a:t>病院と在宅の状況確認を</a:t>
            </a:r>
            <a:r>
              <a:rPr lang="ja-JP" altLang="en-US" sz="1800" dirty="0" smtClean="0">
                <a:solidFill>
                  <a:srgbClr val="4D4D4D"/>
                </a:solidFill>
                <a:latin typeface="Meiryo UI" panose="020B0604030504040204" pitchFamily="50" charset="-128"/>
                <a:ea typeface="Meiryo UI" panose="020B0604030504040204" pitchFamily="50" charset="-128"/>
              </a:rPr>
              <a:t>行い</a:t>
            </a:r>
            <a:r>
              <a:rPr lang="ja-JP" altLang="en-US" sz="1800" dirty="0">
                <a:solidFill>
                  <a:srgbClr val="4D4D4D"/>
                </a:solidFill>
                <a:latin typeface="Meiryo UI" panose="020B0604030504040204" pitchFamily="50" charset="-128"/>
                <a:ea typeface="Meiryo UI" panose="020B0604030504040204" pitchFamily="50" charset="-128"/>
              </a:rPr>
              <a:t>、ご家族、ご利用者に最善</a:t>
            </a:r>
            <a:r>
              <a:rPr lang="ja-JP" altLang="en-US" sz="1800" dirty="0" smtClean="0">
                <a:solidFill>
                  <a:srgbClr val="4D4D4D"/>
                </a:solidFill>
                <a:latin typeface="Meiryo UI" panose="020B0604030504040204" pitchFamily="50" charset="-128"/>
                <a:ea typeface="Meiryo UI" panose="020B0604030504040204" pitchFamily="50" charset="-128"/>
              </a:rPr>
              <a:t>のケア</a:t>
            </a:r>
            <a:r>
              <a:rPr lang="ja-JP" altLang="en-US" sz="1800" dirty="0">
                <a:solidFill>
                  <a:srgbClr val="4D4D4D"/>
                </a:solidFill>
                <a:latin typeface="Meiryo UI" panose="020B0604030504040204" pitchFamily="50" charset="-128"/>
                <a:ea typeface="Meiryo UI" panose="020B0604030504040204" pitchFamily="50" charset="-128"/>
              </a:rPr>
              <a:t>を考え提供いたします</a:t>
            </a:r>
            <a:r>
              <a:rPr lang="ja-JP" altLang="en-US" sz="1800" dirty="0" smtClean="0">
                <a:solidFill>
                  <a:srgbClr val="4D4D4D"/>
                </a:solidFill>
                <a:latin typeface="Meiryo UI" panose="020B0604030504040204" pitchFamily="50" charset="-128"/>
                <a:ea typeface="Meiryo UI" panose="020B0604030504040204" pitchFamily="50" charset="-128"/>
              </a:rPr>
              <a:t>。</a:t>
            </a:r>
            <a:endParaRPr lang="en-US" altLang="ja-JP" sz="1800" dirty="0" smtClean="0">
              <a:solidFill>
                <a:srgbClr val="4D4D4D"/>
              </a:solidFill>
              <a:latin typeface="Meiryo UI" panose="020B0604030504040204" pitchFamily="50" charset="-128"/>
              <a:ea typeface="Meiryo UI" panose="020B0604030504040204" pitchFamily="50" charset="-128"/>
            </a:endParaRPr>
          </a:p>
          <a:p>
            <a:pPr marL="0" indent="0">
              <a:lnSpc>
                <a:spcPct val="80000"/>
              </a:lnSpc>
              <a:buNone/>
            </a:pPr>
            <a:endParaRPr lang="en-US" altLang="ja-JP" sz="1800" dirty="0" smtClean="0">
              <a:solidFill>
                <a:srgbClr val="4D4D4D"/>
              </a:solidFill>
              <a:latin typeface="Meiryo UI" panose="020B0604030504040204" pitchFamily="50" charset="-128"/>
              <a:ea typeface="Meiryo UI" panose="020B0604030504040204" pitchFamily="50" charset="-128"/>
            </a:endParaRPr>
          </a:p>
          <a:p>
            <a:pPr marL="0" indent="0">
              <a:lnSpc>
                <a:spcPct val="80000"/>
              </a:lnSpc>
              <a:buNone/>
            </a:pPr>
            <a:endParaRPr lang="en-US" altLang="ja-JP" sz="1800" dirty="0" smtClean="0">
              <a:solidFill>
                <a:srgbClr val="4D4D4D"/>
              </a:solidFill>
              <a:latin typeface="Meiryo UI" panose="020B0604030504040204" pitchFamily="50" charset="-128"/>
              <a:ea typeface="Meiryo UI" panose="020B0604030504040204" pitchFamily="50" charset="-128"/>
            </a:endParaRPr>
          </a:p>
          <a:p>
            <a:pPr marL="0" indent="0">
              <a:lnSpc>
                <a:spcPct val="80000"/>
              </a:lnSpc>
              <a:buNone/>
            </a:pPr>
            <a:r>
              <a:rPr lang="ja-JP" altLang="en-US" sz="1800" dirty="0" smtClean="0">
                <a:solidFill>
                  <a:srgbClr val="4D4D4D"/>
                </a:solidFill>
                <a:latin typeface="Meiryo UI" panose="020B0604030504040204" pitchFamily="50" charset="-128"/>
                <a:ea typeface="Meiryo UI" panose="020B0604030504040204" pitchFamily="50" charset="-128"/>
              </a:rPr>
              <a:t>●栄養</a:t>
            </a:r>
            <a:r>
              <a:rPr lang="ja-JP" altLang="en-US" sz="1800" dirty="0">
                <a:solidFill>
                  <a:srgbClr val="4D4D4D"/>
                </a:solidFill>
                <a:latin typeface="Meiryo UI" panose="020B0604030504040204" pitchFamily="50" charset="-128"/>
                <a:ea typeface="Meiryo UI" panose="020B0604030504040204" pitchFamily="50" charset="-128"/>
              </a:rPr>
              <a:t>療法</a:t>
            </a:r>
            <a:r>
              <a:rPr lang="ja-JP" altLang="en-US" sz="1800" dirty="0" smtClean="0">
                <a:solidFill>
                  <a:srgbClr val="4D4D4D"/>
                </a:solidFill>
                <a:latin typeface="Meiryo UI" panose="020B0604030504040204" pitchFamily="50" charset="-128"/>
                <a:ea typeface="Meiryo UI" panose="020B0604030504040204" pitchFamily="50" charset="-128"/>
              </a:rPr>
              <a:t>サポート</a:t>
            </a:r>
            <a:endParaRPr lang="ja-JP" altLang="en-US" sz="1800" dirty="0">
              <a:solidFill>
                <a:srgbClr val="4D4D4D"/>
              </a:solidFill>
              <a:latin typeface="Meiryo UI" panose="020B0604030504040204" pitchFamily="50" charset="-128"/>
              <a:ea typeface="Meiryo UI" panose="020B0604030504040204" pitchFamily="50" charset="-128"/>
            </a:endParaRPr>
          </a:p>
          <a:p>
            <a:pPr marL="0" indent="0">
              <a:lnSpc>
                <a:spcPct val="80000"/>
              </a:lnSpc>
              <a:buNone/>
            </a:pPr>
            <a:r>
              <a:rPr lang="ja-JP" altLang="en-US" sz="1800" dirty="0">
                <a:solidFill>
                  <a:srgbClr val="4D4D4D"/>
                </a:solidFill>
                <a:latin typeface="Meiryo UI" panose="020B0604030504040204" pitchFamily="50" charset="-128"/>
                <a:ea typeface="Meiryo UI" panose="020B0604030504040204" pitchFamily="50" charset="-128"/>
              </a:rPr>
              <a:t>栄養研修を受けたスタッフ</a:t>
            </a:r>
            <a:r>
              <a:rPr lang="ja-JP" altLang="en-US" sz="1800" dirty="0" smtClean="0">
                <a:solidFill>
                  <a:srgbClr val="4D4D4D"/>
                </a:solidFill>
                <a:latin typeface="Meiryo UI" panose="020B0604030504040204" pitchFamily="50" charset="-128"/>
                <a:ea typeface="Meiryo UI" panose="020B0604030504040204" pitchFamily="50" charset="-128"/>
              </a:rPr>
              <a:t>が栄養</a:t>
            </a:r>
            <a:r>
              <a:rPr lang="ja-JP" altLang="en-US" sz="1800" dirty="0">
                <a:solidFill>
                  <a:srgbClr val="4D4D4D"/>
                </a:solidFill>
                <a:latin typeface="Meiryo UI" panose="020B0604030504040204" pitchFamily="50" charset="-128"/>
                <a:ea typeface="Meiryo UI" panose="020B0604030504040204" pitchFamily="50" charset="-128"/>
              </a:rPr>
              <a:t>状態に課題のある方へ</a:t>
            </a:r>
            <a:r>
              <a:rPr lang="ja-JP" altLang="en-US" sz="1800" dirty="0" smtClean="0">
                <a:solidFill>
                  <a:srgbClr val="4D4D4D"/>
                </a:solidFill>
                <a:latin typeface="Meiryo UI" panose="020B0604030504040204" pitchFamily="50" charset="-128"/>
                <a:ea typeface="Meiryo UI" panose="020B0604030504040204" pitchFamily="50" charset="-128"/>
              </a:rPr>
              <a:t>のサポート</a:t>
            </a:r>
            <a:r>
              <a:rPr lang="ja-JP" altLang="en-US" sz="1800" dirty="0">
                <a:solidFill>
                  <a:srgbClr val="4D4D4D"/>
                </a:solidFill>
                <a:latin typeface="Meiryo UI" panose="020B0604030504040204" pitchFamily="50" charset="-128"/>
                <a:ea typeface="Meiryo UI" panose="020B0604030504040204" pitchFamily="50" charset="-128"/>
              </a:rPr>
              <a:t>を手厚く行います。</a:t>
            </a:r>
          </a:p>
          <a:p>
            <a:pPr>
              <a:lnSpc>
                <a:spcPct val="80000"/>
              </a:lnSpc>
            </a:pPr>
            <a:endParaRPr lang="en-US" altLang="ja-JP" sz="1800" dirty="0">
              <a:solidFill>
                <a:srgbClr val="4D4D4D"/>
              </a:solidFill>
              <a:latin typeface="Meiryo UI" panose="020B0604030504040204" pitchFamily="50" charset="-128"/>
              <a:ea typeface="Meiryo UI" panose="020B0604030504040204"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714500" y="776536"/>
            <a:ext cx="4914900" cy="581720"/>
          </a:xfrm>
        </p:spPr>
        <p:txBody>
          <a:bodyPr>
            <a:normAutofit/>
          </a:bodyPr>
          <a:lstStyle/>
          <a:p>
            <a:pPr algn="l"/>
            <a:r>
              <a:rPr lang="ja-JP" altLang="en-US" sz="2800" b="1" dirty="0">
                <a:latin typeface="Meiryo UI" panose="020B0604030504040204" pitchFamily="50" charset="-128"/>
                <a:ea typeface="Meiryo UI" panose="020B0604030504040204" pitchFamily="50" charset="-128"/>
              </a:rPr>
              <a:t>フェアウィズの訪問看護サービス</a:t>
            </a:r>
            <a:endParaRPr lang="en-US" sz="2700" dirty="0">
              <a:solidFill>
                <a:srgbClr val="4D4D4D"/>
              </a:solidFill>
              <a:latin typeface="Meiryo UI" panose="020B0604030504040204" pitchFamily="50" charset="-128"/>
              <a:ea typeface="Meiryo UI" panose="020B0604030504040204" pitchFamily="50" charset="-128"/>
            </a:endParaRPr>
          </a:p>
        </p:txBody>
      </p:sp>
      <p:sp>
        <p:nvSpPr>
          <p:cNvPr id="4" name="TextBox 3"/>
          <p:cNvSpPr txBox="1"/>
          <p:nvPr/>
        </p:nvSpPr>
        <p:spPr>
          <a:xfrm>
            <a:off x="1657349" y="1519485"/>
            <a:ext cx="4572000" cy="7767511"/>
          </a:xfrm>
          <a:prstGeom prst="rect">
            <a:avLst/>
          </a:prstGeom>
          <a:noFill/>
        </p:spPr>
        <p:txBody>
          <a:bodyPr wrap="square" rtlCol="0">
            <a:spAutoFit/>
          </a:bodyPr>
          <a:lstStyle/>
          <a:p>
            <a:pPr algn="l" fontAlgn="auto">
              <a:spcBef>
                <a:spcPts val="0"/>
              </a:spcBef>
              <a:spcAft>
                <a:spcPts val="0"/>
              </a:spcAft>
            </a:pPr>
            <a:r>
              <a:rPr lang="ja-JP" altLang="en-US" sz="1425" dirty="0" smtClean="0">
                <a:solidFill>
                  <a:srgbClr val="FFFFFF">
                    <a:lumMod val="50000"/>
                  </a:srgbClr>
                </a:solidFill>
                <a:latin typeface="Meiryo UI" panose="020B0604030504040204" pitchFamily="50" charset="-128"/>
                <a:ea typeface="Meiryo UI" panose="020B0604030504040204" pitchFamily="50" charset="-128"/>
              </a:rPr>
              <a:t>ご本人さま、ご家族さまが困っている内容に合わせて対応させて頂きます。</a:t>
            </a:r>
          </a:p>
          <a:p>
            <a:pPr algn="l" fontAlgn="auto">
              <a:spcBef>
                <a:spcPts val="0"/>
              </a:spcBef>
              <a:spcAft>
                <a:spcPts val="0"/>
              </a:spcAft>
            </a:pPr>
            <a:r>
              <a:rPr lang="ja-JP" altLang="en-US" sz="1425" dirty="0" smtClean="0">
                <a:solidFill>
                  <a:srgbClr val="FFFFFF">
                    <a:lumMod val="50000"/>
                  </a:srgbClr>
                </a:solidFill>
                <a:latin typeface="Meiryo UI" panose="020B0604030504040204" pitchFamily="50" charset="-128"/>
                <a:ea typeface="Meiryo UI" panose="020B0604030504040204" pitchFamily="50" charset="-128"/>
              </a:rPr>
              <a:t>些細なことでもご相談下さい。</a:t>
            </a:r>
            <a:endParaRPr lang="en-US" altLang="ja-JP" sz="1425" dirty="0" smtClean="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endParaRPr lang="en-US" altLang="ja-JP" sz="1425" dirty="0" smtClean="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r>
              <a:rPr lang="ja-JP" altLang="en-US" sz="1425" dirty="0" smtClean="0">
                <a:solidFill>
                  <a:srgbClr val="FFFFFF">
                    <a:lumMod val="50000"/>
                  </a:srgbClr>
                </a:solidFill>
                <a:latin typeface="Meiryo UI" panose="020B0604030504040204" pitchFamily="50" charset="-128"/>
                <a:ea typeface="Meiryo UI" panose="020B0604030504040204" pitchFamily="50" charset="-128"/>
              </a:rPr>
              <a:t>健康</a:t>
            </a:r>
            <a:r>
              <a:rPr lang="ja-JP" altLang="en-US" sz="1425" dirty="0">
                <a:solidFill>
                  <a:srgbClr val="FFFFFF">
                    <a:lumMod val="50000"/>
                  </a:srgbClr>
                </a:solidFill>
                <a:latin typeface="Meiryo UI" panose="020B0604030504040204" pitchFamily="50" charset="-128"/>
                <a:ea typeface="Meiryo UI" panose="020B0604030504040204" pitchFamily="50" charset="-128"/>
              </a:rPr>
              <a:t>状態の管理・</a:t>
            </a:r>
            <a:r>
              <a:rPr lang="ja-JP" altLang="en-US" sz="1425" dirty="0" smtClean="0">
                <a:solidFill>
                  <a:srgbClr val="FFFFFF">
                    <a:lumMod val="50000"/>
                  </a:srgbClr>
                </a:solidFill>
                <a:latin typeface="Meiryo UI" panose="020B0604030504040204" pitchFamily="50" charset="-128"/>
                <a:ea typeface="Meiryo UI" panose="020B0604030504040204" pitchFamily="50" charset="-128"/>
              </a:rPr>
              <a:t>観察</a:t>
            </a:r>
            <a:endParaRPr lang="en-US" altLang="ja-JP" sz="1425" dirty="0" smtClean="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r>
              <a:rPr lang="ja-JP" altLang="en-US" sz="1425" dirty="0" smtClean="0">
                <a:solidFill>
                  <a:srgbClr val="FFFFFF">
                    <a:lumMod val="50000"/>
                  </a:srgbClr>
                </a:solidFill>
                <a:latin typeface="Meiryo UI" panose="020B0604030504040204" pitchFamily="50" charset="-128"/>
                <a:ea typeface="Meiryo UI" panose="020B0604030504040204" pitchFamily="50" charset="-128"/>
              </a:rPr>
              <a:t>・バイタルサインの測定</a:t>
            </a:r>
            <a:endParaRPr lang="en-US" altLang="ja-JP" sz="1425" dirty="0" smtClean="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r>
              <a:rPr lang="ja-JP" altLang="en-US" sz="1425" dirty="0" smtClean="0">
                <a:solidFill>
                  <a:srgbClr val="FFFFFF">
                    <a:lumMod val="50000"/>
                  </a:srgbClr>
                </a:solidFill>
                <a:latin typeface="Meiryo UI" panose="020B0604030504040204" pitchFamily="50" charset="-128"/>
                <a:ea typeface="Meiryo UI" panose="020B0604030504040204" pitchFamily="50" charset="-128"/>
              </a:rPr>
              <a:t>・全身状態の観察</a:t>
            </a:r>
            <a:endParaRPr lang="en-US" altLang="ja-JP" sz="1425" dirty="0" smtClean="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r>
              <a:rPr lang="ja-JP" altLang="en-US" sz="1425" dirty="0" smtClean="0">
                <a:solidFill>
                  <a:srgbClr val="FFFFFF">
                    <a:lumMod val="50000"/>
                  </a:srgbClr>
                </a:solidFill>
                <a:latin typeface="Meiryo UI" panose="020B0604030504040204" pitchFamily="50" charset="-128"/>
                <a:ea typeface="Meiryo UI" panose="020B0604030504040204" pitchFamily="50" charset="-128"/>
              </a:rPr>
              <a:t>・異常の早期発見　等</a:t>
            </a:r>
            <a:endParaRPr lang="en-US" altLang="ja-JP" sz="1425" dirty="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endParaRPr lang="en-US" altLang="ja-JP" sz="1425" dirty="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r>
              <a:rPr lang="ja-JP" altLang="en-US" sz="1425" dirty="0">
                <a:solidFill>
                  <a:srgbClr val="FFFFFF">
                    <a:lumMod val="50000"/>
                  </a:srgbClr>
                </a:solidFill>
                <a:latin typeface="Meiryo UI" panose="020B0604030504040204" pitchFamily="50" charset="-128"/>
                <a:ea typeface="Meiryo UI" panose="020B0604030504040204" pitchFamily="50" charset="-128"/>
              </a:rPr>
              <a:t>認知症</a:t>
            </a:r>
            <a:r>
              <a:rPr lang="ja-JP" altLang="en-US" sz="1425" dirty="0" smtClean="0">
                <a:solidFill>
                  <a:srgbClr val="FFFFFF">
                    <a:lumMod val="50000"/>
                  </a:srgbClr>
                </a:solidFill>
                <a:latin typeface="Meiryo UI" panose="020B0604030504040204" pitchFamily="50" charset="-128"/>
                <a:ea typeface="Meiryo UI" panose="020B0604030504040204" pitchFamily="50" charset="-128"/>
              </a:rPr>
              <a:t>看護</a:t>
            </a:r>
            <a:endParaRPr lang="en-US" altLang="ja-JP" sz="1425" dirty="0" smtClean="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r>
              <a:rPr lang="ja-JP" altLang="en-US" sz="1425" dirty="0" smtClean="0">
                <a:solidFill>
                  <a:srgbClr val="FFFFFF">
                    <a:lumMod val="50000"/>
                  </a:srgbClr>
                </a:solidFill>
                <a:latin typeface="Meiryo UI" panose="020B0604030504040204" pitchFamily="50" charset="-128"/>
                <a:ea typeface="Meiryo UI" panose="020B0604030504040204" pitchFamily="50" charset="-128"/>
              </a:rPr>
              <a:t>・生活リズムの調整</a:t>
            </a:r>
            <a:endParaRPr lang="en-US" altLang="ja-JP" sz="1425" dirty="0" smtClean="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r>
              <a:rPr lang="ja-JP" altLang="en-US" sz="1425" dirty="0" smtClean="0">
                <a:solidFill>
                  <a:srgbClr val="FFFFFF">
                    <a:lumMod val="50000"/>
                  </a:srgbClr>
                </a:solidFill>
                <a:latin typeface="Meiryo UI" panose="020B0604030504040204" pitchFamily="50" charset="-128"/>
                <a:ea typeface="Meiryo UI" panose="020B0604030504040204" pitchFamily="50" charset="-128"/>
              </a:rPr>
              <a:t>・認知症への介護相談、工夫アドバイス　等</a:t>
            </a:r>
            <a:endParaRPr lang="en-US" altLang="ja-JP" sz="1425" dirty="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endParaRPr lang="en-US" altLang="ja-JP" sz="1425" dirty="0" smtClean="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r>
              <a:rPr lang="ja-JP" altLang="en-US" sz="1425" dirty="0" smtClean="0">
                <a:solidFill>
                  <a:srgbClr val="FFFFFF">
                    <a:lumMod val="50000"/>
                  </a:srgbClr>
                </a:solidFill>
                <a:latin typeface="Meiryo UI" panose="020B0604030504040204" pitchFamily="50" charset="-128"/>
                <a:ea typeface="Meiryo UI" panose="020B0604030504040204" pitchFamily="50" charset="-128"/>
              </a:rPr>
              <a:t>医療処置</a:t>
            </a:r>
            <a:r>
              <a:rPr lang="en-US" altLang="ja-JP" sz="1425" dirty="0" smtClean="0">
                <a:solidFill>
                  <a:srgbClr val="FFFFFF">
                    <a:lumMod val="50000"/>
                  </a:srgbClr>
                </a:solidFill>
                <a:latin typeface="Meiryo UI" panose="020B0604030504040204" pitchFamily="50" charset="-128"/>
                <a:ea typeface="Meiryo UI" panose="020B0604030504040204" pitchFamily="50" charset="-128"/>
              </a:rPr>
              <a:t>/</a:t>
            </a:r>
            <a:r>
              <a:rPr lang="ja-JP" altLang="en-US" sz="1425" dirty="0" smtClean="0">
                <a:solidFill>
                  <a:srgbClr val="FFFFFF">
                    <a:lumMod val="50000"/>
                  </a:srgbClr>
                </a:solidFill>
                <a:latin typeface="Meiryo UI" panose="020B0604030504040204" pitchFamily="50" charset="-128"/>
                <a:ea typeface="Meiryo UI" panose="020B0604030504040204" pitchFamily="50" charset="-128"/>
              </a:rPr>
              <a:t>機器管理</a:t>
            </a:r>
            <a:endParaRPr lang="en-US" altLang="ja-JP" sz="1425" dirty="0" smtClean="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r>
              <a:rPr lang="ja-JP" altLang="en-US" sz="1425" dirty="0" smtClean="0">
                <a:solidFill>
                  <a:srgbClr val="FFFFFF">
                    <a:lumMod val="50000"/>
                  </a:srgbClr>
                </a:solidFill>
                <a:latin typeface="Meiryo UI" panose="020B0604030504040204" pitchFamily="50" charset="-128"/>
                <a:ea typeface="Meiryo UI" panose="020B0604030504040204" pitchFamily="50" charset="-128"/>
              </a:rPr>
              <a:t>・点滴、カテーテル管理</a:t>
            </a:r>
            <a:endParaRPr lang="en-US" altLang="ja-JP" sz="1425" dirty="0" smtClean="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r>
              <a:rPr lang="ja-JP" altLang="en-US" sz="1425" dirty="0" smtClean="0">
                <a:solidFill>
                  <a:srgbClr val="FFFFFF">
                    <a:lumMod val="50000"/>
                  </a:srgbClr>
                </a:solidFill>
                <a:latin typeface="Meiryo UI" panose="020B0604030504040204" pitchFamily="50" charset="-128"/>
                <a:ea typeface="Meiryo UI" panose="020B0604030504040204" pitchFamily="50" charset="-128"/>
              </a:rPr>
              <a:t>・術後創部処置</a:t>
            </a:r>
            <a:endParaRPr lang="en-US" altLang="ja-JP" sz="1425" dirty="0" smtClean="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r>
              <a:rPr lang="ja-JP" altLang="en-US" sz="1425" dirty="0" smtClean="0">
                <a:solidFill>
                  <a:srgbClr val="FFFFFF">
                    <a:lumMod val="50000"/>
                  </a:srgbClr>
                </a:solidFill>
                <a:latin typeface="Meiryo UI" panose="020B0604030504040204" pitchFamily="50" charset="-128"/>
                <a:ea typeface="Meiryo UI" panose="020B0604030504040204" pitchFamily="50" charset="-128"/>
              </a:rPr>
              <a:t>・人工呼吸器管理</a:t>
            </a:r>
            <a:endParaRPr lang="en-US" altLang="ja-JP" sz="1425" dirty="0" smtClean="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r>
              <a:rPr lang="ja-JP" altLang="en-US" sz="1425" dirty="0" smtClean="0">
                <a:solidFill>
                  <a:srgbClr val="FFFFFF">
                    <a:lumMod val="50000"/>
                  </a:srgbClr>
                </a:solidFill>
                <a:latin typeface="Meiryo UI" panose="020B0604030504040204" pitchFamily="50" charset="-128"/>
                <a:ea typeface="Meiryo UI" panose="020B0604030504040204" pitchFamily="50" charset="-128"/>
              </a:rPr>
              <a:t>・床ずれ予防、処置　等</a:t>
            </a:r>
            <a:endParaRPr lang="en-US" altLang="ja-JP" sz="1425" dirty="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endParaRPr lang="ja-JP" altLang="en-US" sz="1425" dirty="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r>
              <a:rPr lang="ja-JP" altLang="en-US" sz="1425" dirty="0" smtClean="0">
                <a:solidFill>
                  <a:srgbClr val="FFFFFF">
                    <a:lumMod val="50000"/>
                  </a:srgbClr>
                </a:solidFill>
                <a:latin typeface="Meiryo UI" panose="020B0604030504040204" pitchFamily="50" charset="-128"/>
                <a:ea typeface="Meiryo UI" panose="020B0604030504040204" pitchFamily="50" charset="-128"/>
              </a:rPr>
              <a:t>リハビリテーション</a:t>
            </a:r>
            <a:endParaRPr lang="en-US" altLang="ja-JP" sz="1425" dirty="0" smtClean="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r>
              <a:rPr lang="ja-JP" altLang="en-US" sz="1425" dirty="0" smtClean="0">
                <a:solidFill>
                  <a:srgbClr val="FFFFFF">
                    <a:lumMod val="50000"/>
                  </a:srgbClr>
                </a:solidFill>
                <a:latin typeface="Meiryo UI" panose="020B0604030504040204" pitchFamily="50" charset="-128"/>
                <a:ea typeface="Meiryo UI" panose="020B0604030504040204" pitchFamily="50" charset="-128"/>
              </a:rPr>
              <a:t>・自立支援のための生活リハビリテーション</a:t>
            </a:r>
            <a:endParaRPr lang="en-US" altLang="ja-JP" sz="1425" dirty="0" smtClean="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r>
              <a:rPr lang="ja-JP" altLang="en-US" sz="1425" dirty="0" smtClean="0">
                <a:solidFill>
                  <a:srgbClr val="FFFFFF">
                    <a:lumMod val="50000"/>
                  </a:srgbClr>
                </a:solidFill>
                <a:latin typeface="Meiryo UI" panose="020B0604030504040204" pitchFamily="50" charset="-128"/>
                <a:ea typeface="Meiryo UI" panose="020B0604030504040204" pitchFamily="50" charset="-128"/>
              </a:rPr>
              <a:t>・生活環境の整備、福祉用具の利用相談</a:t>
            </a:r>
            <a:r>
              <a:rPr lang="ja-JP" altLang="en-US" sz="1425" dirty="0">
                <a:solidFill>
                  <a:srgbClr val="FFFFFF">
                    <a:lumMod val="50000"/>
                  </a:srgbClr>
                </a:solidFill>
                <a:latin typeface="Meiryo UI" panose="020B0604030504040204" pitchFamily="50" charset="-128"/>
                <a:ea typeface="Meiryo UI" panose="020B0604030504040204" pitchFamily="50" charset="-128"/>
              </a:rPr>
              <a:t>　</a:t>
            </a:r>
            <a:r>
              <a:rPr lang="ja-JP" altLang="en-US" sz="1425" dirty="0" smtClean="0">
                <a:solidFill>
                  <a:srgbClr val="FFFFFF">
                    <a:lumMod val="50000"/>
                  </a:srgbClr>
                </a:solidFill>
                <a:latin typeface="Meiryo UI" panose="020B0604030504040204" pitchFamily="50" charset="-128"/>
                <a:ea typeface="Meiryo UI" panose="020B0604030504040204" pitchFamily="50" charset="-128"/>
              </a:rPr>
              <a:t>等</a:t>
            </a:r>
            <a:endParaRPr lang="en-US" altLang="ja-JP" sz="1425" dirty="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endParaRPr lang="ja-JP" altLang="en-US" sz="1425" dirty="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r>
              <a:rPr lang="ja-JP" altLang="en-US" sz="1425" dirty="0" smtClean="0">
                <a:solidFill>
                  <a:srgbClr val="FFFFFF">
                    <a:lumMod val="50000"/>
                  </a:srgbClr>
                </a:solidFill>
                <a:latin typeface="Meiryo UI" panose="020B0604030504040204" pitchFamily="50" charset="-128"/>
                <a:ea typeface="Meiryo UI" panose="020B0604030504040204" pitchFamily="50" charset="-128"/>
              </a:rPr>
              <a:t>生活支援</a:t>
            </a:r>
            <a:endParaRPr lang="en-US" altLang="ja-JP" sz="1425" dirty="0" smtClean="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r>
              <a:rPr lang="ja-JP" altLang="en-US" sz="1425" dirty="0" smtClean="0">
                <a:solidFill>
                  <a:srgbClr val="FFFFFF">
                    <a:lumMod val="50000"/>
                  </a:srgbClr>
                </a:solidFill>
                <a:latin typeface="Meiryo UI" panose="020B0604030504040204" pitchFamily="50" charset="-128"/>
                <a:ea typeface="Meiryo UI" panose="020B0604030504040204" pitchFamily="50" charset="-128"/>
              </a:rPr>
              <a:t>・</a:t>
            </a:r>
            <a:r>
              <a:rPr lang="ja-JP" altLang="en-US" sz="1425" dirty="0">
                <a:solidFill>
                  <a:srgbClr val="FFFFFF">
                    <a:lumMod val="50000"/>
                  </a:srgbClr>
                </a:solidFill>
                <a:latin typeface="Meiryo UI" panose="020B0604030504040204" pitchFamily="50" charset="-128"/>
                <a:ea typeface="Meiryo UI" panose="020B0604030504040204" pitchFamily="50" charset="-128"/>
              </a:rPr>
              <a:t>入浴介助</a:t>
            </a:r>
            <a:endParaRPr lang="en-US" altLang="ja-JP" sz="1425" dirty="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r>
              <a:rPr lang="ja-JP" altLang="en-US" sz="1425" dirty="0">
                <a:solidFill>
                  <a:srgbClr val="FFFFFF">
                    <a:lumMod val="50000"/>
                  </a:srgbClr>
                </a:solidFill>
                <a:latin typeface="Meiryo UI" panose="020B0604030504040204" pitchFamily="50" charset="-128"/>
                <a:ea typeface="Meiryo UI" panose="020B0604030504040204" pitchFamily="50" charset="-128"/>
              </a:rPr>
              <a:t>・排泄介助</a:t>
            </a:r>
            <a:endParaRPr lang="en-US" altLang="ja-JP" sz="1425" dirty="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r>
              <a:rPr lang="ja-JP" altLang="en-US" sz="1425" dirty="0">
                <a:solidFill>
                  <a:srgbClr val="FFFFFF">
                    <a:lumMod val="50000"/>
                  </a:srgbClr>
                </a:solidFill>
                <a:latin typeface="Meiryo UI" panose="020B0604030504040204" pitchFamily="50" charset="-128"/>
                <a:ea typeface="Meiryo UI" panose="020B0604030504040204" pitchFamily="50" charset="-128"/>
              </a:rPr>
              <a:t>・口腔</a:t>
            </a:r>
            <a:r>
              <a:rPr lang="ja-JP" altLang="en-US" sz="1425" dirty="0" smtClean="0">
                <a:solidFill>
                  <a:srgbClr val="FFFFFF">
                    <a:lumMod val="50000"/>
                  </a:srgbClr>
                </a:solidFill>
                <a:latin typeface="Meiryo UI" panose="020B0604030504040204" pitchFamily="50" charset="-128"/>
                <a:ea typeface="Meiryo UI" panose="020B0604030504040204" pitchFamily="50" charset="-128"/>
              </a:rPr>
              <a:t>ケア</a:t>
            </a:r>
            <a:endParaRPr lang="en-US" altLang="ja-JP" sz="1425" dirty="0" smtClean="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r>
              <a:rPr lang="ja-JP" altLang="en-US" sz="1425" dirty="0" smtClean="0">
                <a:solidFill>
                  <a:srgbClr val="FFFFFF">
                    <a:lumMod val="50000"/>
                  </a:srgbClr>
                </a:solidFill>
                <a:latin typeface="Meiryo UI" panose="020B0604030504040204" pitchFamily="50" charset="-128"/>
                <a:ea typeface="Meiryo UI" panose="020B0604030504040204" pitchFamily="50" charset="-128"/>
              </a:rPr>
              <a:t>・ご家族、ご本人と相談した内容　等</a:t>
            </a:r>
            <a:endParaRPr lang="en-US" altLang="ja-JP" sz="1425" dirty="0" smtClean="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endParaRPr lang="en-US" altLang="ja-JP" sz="1425" dirty="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r>
              <a:rPr lang="ja-JP" altLang="en-US" sz="1425" dirty="0" smtClean="0">
                <a:solidFill>
                  <a:srgbClr val="FFFFFF">
                    <a:lumMod val="50000"/>
                  </a:srgbClr>
                </a:solidFill>
                <a:latin typeface="Meiryo UI" panose="020B0604030504040204" pitchFamily="50" charset="-128"/>
                <a:ea typeface="Meiryo UI" panose="020B0604030504040204" pitchFamily="50" charset="-128"/>
              </a:rPr>
              <a:t>ターミナルケア</a:t>
            </a:r>
            <a:endParaRPr lang="en-US" altLang="ja-JP" sz="1425" dirty="0" smtClean="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r>
              <a:rPr lang="ja-JP" altLang="en-US" sz="1425" dirty="0" smtClean="0">
                <a:solidFill>
                  <a:srgbClr val="FFFFFF">
                    <a:lumMod val="50000"/>
                  </a:srgbClr>
                </a:solidFill>
                <a:latin typeface="Meiryo UI" panose="020B0604030504040204" pitchFamily="50" charset="-128"/>
                <a:ea typeface="Meiryo UI" panose="020B0604030504040204" pitchFamily="50" charset="-128"/>
              </a:rPr>
              <a:t>・症状緩和</a:t>
            </a:r>
            <a:endParaRPr lang="en-US" altLang="ja-JP" sz="1425" dirty="0" smtClean="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r>
              <a:rPr lang="ja-JP" altLang="en-US" sz="1425" dirty="0" smtClean="0">
                <a:solidFill>
                  <a:srgbClr val="FFFFFF">
                    <a:lumMod val="50000"/>
                  </a:srgbClr>
                </a:solidFill>
                <a:latin typeface="Meiryo UI" panose="020B0604030504040204" pitchFamily="50" charset="-128"/>
                <a:ea typeface="Meiryo UI" panose="020B0604030504040204" pitchFamily="50" charset="-128"/>
              </a:rPr>
              <a:t>・心理面の支援</a:t>
            </a:r>
            <a:endParaRPr lang="en-US" altLang="ja-JP" sz="1425" dirty="0" smtClean="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r>
              <a:rPr lang="ja-JP" altLang="en-US" sz="1425" dirty="0" smtClean="0">
                <a:solidFill>
                  <a:srgbClr val="FFFFFF">
                    <a:lumMod val="50000"/>
                  </a:srgbClr>
                </a:solidFill>
                <a:latin typeface="Meiryo UI" panose="020B0604030504040204" pitchFamily="50" charset="-128"/>
                <a:ea typeface="Meiryo UI" panose="020B0604030504040204" pitchFamily="50" charset="-128"/>
              </a:rPr>
              <a:t>・ご家族への支援</a:t>
            </a:r>
            <a:endParaRPr lang="en-US" altLang="ja-JP" sz="1425" dirty="0" smtClean="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r>
              <a:rPr lang="ja-JP" altLang="en-US" sz="1425" dirty="0" smtClean="0">
                <a:solidFill>
                  <a:srgbClr val="FFFFFF">
                    <a:lumMod val="50000"/>
                  </a:srgbClr>
                </a:solidFill>
                <a:latin typeface="Meiryo UI" panose="020B0604030504040204" pitchFamily="50" charset="-128"/>
                <a:ea typeface="Meiryo UI" panose="020B0604030504040204" pitchFamily="50" charset="-128"/>
              </a:rPr>
              <a:t>・自宅で看取り　等</a:t>
            </a:r>
            <a:endParaRPr lang="en-US" altLang="ja-JP" sz="1425" dirty="0">
              <a:solidFill>
                <a:srgbClr val="FFFFFF">
                  <a:lumMod val="50000"/>
                </a:srgbClr>
              </a:solidFill>
              <a:latin typeface="Meiryo UI" panose="020B0604030504040204" pitchFamily="50" charset="-128"/>
              <a:ea typeface="Meiryo UI" panose="020B0604030504040204" pitchFamily="50" charset="-128"/>
            </a:endParaRPr>
          </a:p>
          <a:p>
            <a:pPr algn="l" fontAlgn="auto">
              <a:spcBef>
                <a:spcPts val="0"/>
              </a:spcBef>
              <a:spcAft>
                <a:spcPts val="0"/>
              </a:spcAft>
            </a:pPr>
            <a:endParaRPr lang="en-US" altLang="ja-JP" sz="1425" dirty="0" smtClean="0">
              <a:solidFill>
                <a:srgbClr val="FFFFFF">
                  <a:lumMod val="50000"/>
                </a:srgbClr>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11313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771651" y="2847976"/>
            <a:ext cx="4914900" cy="581720"/>
          </a:xfrm>
        </p:spPr>
        <p:txBody>
          <a:bodyPr>
            <a:normAutofit/>
          </a:bodyPr>
          <a:lstStyle/>
          <a:p>
            <a:pPr algn="l"/>
            <a:r>
              <a:rPr lang="ja-JP" altLang="en-US" sz="2700" dirty="0">
                <a:solidFill>
                  <a:srgbClr val="4D4D4D"/>
                </a:solidFill>
              </a:rPr>
              <a:t>様々</a:t>
            </a:r>
            <a:r>
              <a:rPr lang="ja-JP" altLang="en-US" sz="2700" dirty="0" smtClean="0">
                <a:solidFill>
                  <a:srgbClr val="4D4D4D"/>
                </a:solidFill>
              </a:rPr>
              <a:t>な医療機関と連携可能です</a:t>
            </a:r>
            <a:endParaRPr lang="en-US" sz="2700" dirty="0">
              <a:solidFill>
                <a:srgbClr val="4D4D4D"/>
              </a:solidFill>
            </a:endParaRPr>
          </a:p>
        </p:txBody>
      </p:sp>
      <p:sp>
        <p:nvSpPr>
          <p:cNvPr id="4" name="TextBox 3"/>
          <p:cNvSpPr txBox="1"/>
          <p:nvPr/>
        </p:nvSpPr>
        <p:spPr>
          <a:xfrm>
            <a:off x="1844824" y="3590925"/>
            <a:ext cx="4572000" cy="2723823"/>
          </a:xfrm>
          <a:prstGeom prst="rect">
            <a:avLst/>
          </a:prstGeom>
          <a:noFill/>
        </p:spPr>
        <p:txBody>
          <a:bodyPr wrap="square" rtlCol="0">
            <a:spAutoFit/>
          </a:bodyPr>
          <a:lstStyle/>
          <a:p>
            <a:pPr algn="l" fontAlgn="auto">
              <a:spcBef>
                <a:spcPts val="0"/>
              </a:spcBef>
              <a:spcAft>
                <a:spcPts val="0"/>
              </a:spcAft>
            </a:pPr>
            <a:r>
              <a:rPr lang="ja-JP" altLang="en-US" sz="1425" dirty="0" smtClean="0">
                <a:solidFill>
                  <a:srgbClr val="FFFFFF">
                    <a:lumMod val="50000"/>
                  </a:srgbClr>
                </a:solidFill>
                <a:latin typeface="Calibri"/>
              </a:rPr>
              <a:t>医療依存度の高い利用者様に対応することが出来るように考えており、医療機関と連携をとりサービス提供を致します。</a:t>
            </a:r>
            <a:endParaRPr lang="en-US" altLang="ja-JP" sz="1425" dirty="0" smtClean="0">
              <a:solidFill>
                <a:srgbClr val="FFFFFF">
                  <a:lumMod val="50000"/>
                </a:srgbClr>
              </a:solidFill>
              <a:latin typeface="Calibri"/>
            </a:endParaRPr>
          </a:p>
          <a:p>
            <a:pPr algn="l" fontAlgn="auto">
              <a:spcBef>
                <a:spcPts val="0"/>
              </a:spcBef>
              <a:spcAft>
                <a:spcPts val="0"/>
              </a:spcAft>
            </a:pPr>
            <a:endParaRPr lang="ja-JP" altLang="en-US" sz="1425" dirty="0">
              <a:solidFill>
                <a:srgbClr val="FFFFFF">
                  <a:lumMod val="50000"/>
                </a:srgbClr>
              </a:solidFill>
              <a:latin typeface="Calibri"/>
            </a:endParaRPr>
          </a:p>
          <a:p>
            <a:pPr algn="l" fontAlgn="auto">
              <a:spcBef>
                <a:spcPts val="0"/>
              </a:spcBef>
              <a:spcAft>
                <a:spcPts val="0"/>
              </a:spcAft>
            </a:pPr>
            <a:r>
              <a:rPr lang="ja-JP" altLang="en-US" sz="1425" dirty="0">
                <a:solidFill>
                  <a:srgbClr val="FFFFFF">
                    <a:lumMod val="50000"/>
                  </a:srgbClr>
                </a:solidFill>
                <a:latin typeface="Calibri"/>
              </a:rPr>
              <a:t>業務委託でのサービス、自費サービスも行っております。ご質問等あればご連絡ください</a:t>
            </a:r>
            <a:r>
              <a:rPr lang="ja-JP" altLang="en-US" sz="1425" dirty="0" smtClean="0">
                <a:solidFill>
                  <a:srgbClr val="FFFFFF">
                    <a:lumMod val="50000"/>
                  </a:srgbClr>
                </a:solidFill>
                <a:latin typeface="Calibri"/>
              </a:rPr>
              <a:t>。</a:t>
            </a:r>
            <a:endParaRPr lang="en-US" altLang="ja-JP" sz="1425" dirty="0" smtClean="0">
              <a:solidFill>
                <a:srgbClr val="FFFFFF">
                  <a:lumMod val="50000"/>
                </a:srgbClr>
              </a:solidFill>
              <a:latin typeface="Calibri"/>
            </a:endParaRPr>
          </a:p>
          <a:p>
            <a:pPr algn="l" fontAlgn="auto">
              <a:spcBef>
                <a:spcPts val="0"/>
              </a:spcBef>
              <a:spcAft>
                <a:spcPts val="0"/>
              </a:spcAft>
            </a:pPr>
            <a:endParaRPr lang="en-US" altLang="ja-JP" sz="1425" dirty="0">
              <a:solidFill>
                <a:srgbClr val="FFFFFF">
                  <a:lumMod val="50000"/>
                </a:srgbClr>
              </a:solidFill>
              <a:latin typeface="Calibri"/>
            </a:endParaRPr>
          </a:p>
          <a:p>
            <a:pPr algn="l" fontAlgn="auto">
              <a:spcBef>
                <a:spcPts val="0"/>
              </a:spcBef>
              <a:spcAft>
                <a:spcPts val="0"/>
              </a:spcAft>
            </a:pPr>
            <a:r>
              <a:rPr lang="ja-JP" altLang="en-US" sz="1425" dirty="0">
                <a:solidFill>
                  <a:srgbClr val="FFFFFF">
                    <a:lumMod val="50000"/>
                  </a:srgbClr>
                </a:solidFill>
                <a:latin typeface="Calibri"/>
              </a:rPr>
              <a:t>もしかかりつけ医がいない方や、医療機関をお探しの方であれば、私たちステーションのすぐ隣にある小岩医院の海老原院長と連携して医療サービスを提供をすることも出来ます。</a:t>
            </a:r>
          </a:p>
          <a:p>
            <a:pPr algn="l" fontAlgn="auto">
              <a:spcBef>
                <a:spcPts val="0"/>
              </a:spcBef>
              <a:spcAft>
                <a:spcPts val="0"/>
              </a:spcAft>
            </a:pPr>
            <a:endParaRPr lang="ja-JP" altLang="en-US" sz="1425" dirty="0">
              <a:solidFill>
                <a:srgbClr val="FFFFFF">
                  <a:lumMod val="50000"/>
                </a:srgbClr>
              </a:solidFill>
              <a:latin typeface="Calibri"/>
            </a:endParaRPr>
          </a:p>
        </p:txBody>
      </p:sp>
    </p:spTree>
    <p:extLst>
      <p:ext uri="{BB962C8B-B14F-4D97-AF65-F5344CB8AC3E}">
        <p14:creationId xmlns:p14="http://schemas.microsoft.com/office/powerpoint/2010/main" val="794604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body" idx="1"/>
          </p:nvPr>
        </p:nvSpPr>
        <p:spPr>
          <a:xfrm>
            <a:off x="0" y="1324508"/>
            <a:ext cx="6858000" cy="1456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3600"/>
              <a:buNone/>
            </a:pPr>
            <a:r>
              <a:rPr lang="ja-JP" sz="3600" dirty="0" smtClean="0">
                <a:latin typeface="Meiryo UI" panose="020B0604030504040204" pitchFamily="50" charset="-128"/>
                <a:ea typeface="Meiryo UI" panose="020B0604030504040204" pitchFamily="50" charset="-128"/>
                <a:cs typeface="Arial"/>
                <a:sym typeface="Arial"/>
              </a:rPr>
              <a:t>坂本</a:t>
            </a:r>
            <a:r>
              <a:rPr lang="en-US" altLang="ja-JP" sz="3600" dirty="0" smtClean="0">
                <a:latin typeface="Meiryo UI" panose="020B0604030504040204" pitchFamily="50" charset="-128"/>
                <a:ea typeface="Meiryo UI" panose="020B0604030504040204" pitchFamily="50" charset="-128"/>
                <a:cs typeface="Arial"/>
                <a:sym typeface="Arial"/>
              </a:rPr>
              <a:t> </a:t>
            </a:r>
            <a:r>
              <a:rPr lang="ja-JP" sz="3600" dirty="0" smtClean="0">
                <a:latin typeface="Meiryo UI" panose="020B0604030504040204" pitchFamily="50" charset="-128"/>
                <a:ea typeface="Meiryo UI" panose="020B0604030504040204" pitchFamily="50" charset="-128"/>
                <a:cs typeface="Arial"/>
                <a:sym typeface="Arial"/>
              </a:rPr>
              <a:t>翔太</a:t>
            </a:r>
            <a:r>
              <a:rPr lang="en-US" altLang="ja-JP" sz="3600" dirty="0">
                <a:latin typeface="Meiryo UI" panose="020B0604030504040204" pitchFamily="50" charset="-128"/>
                <a:ea typeface="Meiryo UI" panose="020B0604030504040204" pitchFamily="50" charset="-128"/>
                <a:cs typeface="Arial"/>
                <a:sym typeface="Arial"/>
              </a:rPr>
              <a:t> </a:t>
            </a:r>
            <a:r>
              <a:rPr lang="ja-JP" sz="3600" dirty="0" smtClean="0">
                <a:latin typeface="Meiryo UI" panose="020B0604030504040204" pitchFamily="50" charset="-128"/>
                <a:ea typeface="Meiryo UI" panose="020B0604030504040204" pitchFamily="50" charset="-128"/>
                <a:cs typeface="Arial"/>
                <a:sym typeface="Arial"/>
              </a:rPr>
              <a:t>(さかもと</a:t>
            </a:r>
            <a:r>
              <a:rPr lang="en-US" altLang="ja-JP" sz="3600" dirty="0" smtClean="0">
                <a:latin typeface="Meiryo UI" panose="020B0604030504040204" pitchFamily="50" charset="-128"/>
                <a:ea typeface="Meiryo UI" panose="020B0604030504040204" pitchFamily="50" charset="-128"/>
                <a:cs typeface="Arial"/>
                <a:sym typeface="Arial"/>
              </a:rPr>
              <a:t> </a:t>
            </a:r>
            <a:r>
              <a:rPr lang="ja-JP" sz="3600" dirty="0" smtClean="0">
                <a:latin typeface="Meiryo UI" panose="020B0604030504040204" pitchFamily="50" charset="-128"/>
                <a:ea typeface="Meiryo UI" panose="020B0604030504040204" pitchFamily="50" charset="-128"/>
                <a:cs typeface="Arial"/>
                <a:sym typeface="Arial"/>
              </a:rPr>
              <a:t>しょうた</a:t>
            </a:r>
            <a:r>
              <a:rPr lang="ja-JP" sz="3600" dirty="0">
                <a:latin typeface="Meiryo UI" panose="020B0604030504040204" pitchFamily="50" charset="-128"/>
                <a:ea typeface="Meiryo UI" panose="020B0604030504040204" pitchFamily="50" charset="-128"/>
                <a:cs typeface="Arial"/>
                <a:sym typeface="Arial"/>
              </a:rPr>
              <a:t>)</a:t>
            </a:r>
            <a:endParaRPr sz="3600" dirty="0">
              <a:latin typeface="Meiryo UI" panose="020B0604030504040204" pitchFamily="50" charset="-128"/>
              <a:ea typeface="Meiryo UI" panose="020B0604030504040204" pitchFamily="50" charset="-128"/>
              <a:cs typeface="Arial"/>
              <a:sym typeface="Arial"/>
            </a:endParaRPr>
          </a:p>
        </p:txBody>
      </p:sp>
      <p:sp>
        <p:nvSpPr>
          <p:cNvPr id="137" name="Google Shape;137;p6"/>
          <p:cNvSpPr/>
          <p:nvPr/>
        </p:nvSpPr>
        <p:spPr>
          <a:xfrm>
            <a:off x="562203" y="195674"/>
            <a:ext cx="5558819"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ja-JP" sz="4800" b="0" i="0" u="none" strike="noStrike" cap="none" dirty="0">
                <a:solidFill>
                  <a:schemeClr val="bg1"/>
                </a:solidFill>
                <a:latin typeface="Arial"/>
                <a:ea typeface="Arial"/>
                <a:cs typeface="Arial"/>
                <a:sym typeface="Arial"/>
              </a:rPr>
              <a:t>スタッフ紹介</a:t>
            </a:r>
            <a:endParaRPr sz="4800" b="0" i="0" u="none" strike="noStrike" cap="none" dirty="0">
              <a:solidFill>
                <a:schemeClr val="bg1"/>
              </a:solidFill>
              <a:latin typeface="Arial"/>
              <a:ea typeface="Arial"/>
              <a:cs typeface="Arial"/>
              <a:sym typeface="Arial"/>
            </a:endParaRPr>
          </a:p>
        </p:txBody>
      </p:sp>
      <p:sp>
        <p:nvSpPr>
          <p:cNvPr id="138" name="Google Shape;138;p6"/>
          <p:cNvSpPr/>
          <p:nvPr/>
        </p:nvSpPr>
        <p:spPr>
          <a:xfrm>
            <a:off x="350657" y="194471"/>
            <a:ext cx="5981904" cy="948014"/>
          </a:xfrm>
          <a:prstGeom prst="roundRect">
            <a:avLst>
              <a:gd name="adj" fmla="val 16667"/>
            </a:avLst>
          </a:prstGeom>
          <a:noFill/>
          <a:ln w="5715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bg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bg1"/>
              </a:solidFill>
              <a:latin typeface="Calibri"/>
              <a:ea typeface="Calibri"/>
              <a:cs typeface="Calibri"/>
              <a:sym typeface="Calibri"/>
            </a:endParaRPr>
          </a:p>
        </p:txBody>
      </p:sp>
      <p:sp>
        <p:nvSpPr>
          <p:cNvPr id="139" name="Google Shape;139;p6"/>
          <p:cNvSpPr txBox="1">
            <a:spLocks noGrp="1"/>
          </p:cNvSpPr>
          <p:nvPr>
            <p:ph type="body" idx="1"/>
          </p:nvPr>
        </p:nvSpPr>
        <p:spPr>
          <a:xfrm>
            <a:off x="756699" y="2456723"/>
            <a:ext cx="3888451" cy="6350500"/>
          </a:xfrm>
          <a:prstGeom prst="rect">
            <a:avLst/>
          </a:prstGeom>
          <a:noFill/>
          <a:ln>
            <a:noFill/>
          </a:ln>
        </p:spPr>
        <p:txBody>
          <a:bodyPr spcFirstLastPara="1" wrap="square" lIns="91425" tIns="45700" rIns="91425" bIns="45700" anchor="t" anchorCtr="0">
            <a:normAutofit fontScale="55000" lnSpcReduction="20000"/>
          </a:bodyPr>
          <a:lstStyle/>
          <a:p>
            <a:pPr marL="0" lvl="0" indent="0" algn="l" rtl="0">
              <a:lnSpc>
                <a:spcPct val="100000"/>
              </a:lnSpc>
              <a:spcBef>
                <a:spcPts val="1000"/>
              </a:spcBef>
              <a:spcAft>
                <a:spcPts val="0"/>
              </a:spcAft>
              <a:buClr>
                <a:schemeClr val="dk1"/>
              </a:buClr>
              <a:buSzPct val="36666"/>
              <a:buNone/>
            </a:pPr>
            <a:r>
              <a:rPr lang="ja-JP" sz="3000" dirty="0">
                <a:latin typeface="Meiryo UI" panose="020B0604030504040204" pitchFamily="50" charset="-128"/>
                <a:ea typeface="Meiryo UI" panose="020B0604030504040204" pitchFamily="50" charset="-128"/>
                <a:cs typeface="Arial"/>
                <a:sym typeface="Arial"/>
              </a:rPr>
              <a:t>私は看護師として急性期総合病院で10年間急性期の医療を学び、医療機器メーカーに勤務しました。</a:t>
            </a:r>
            <a:endParaRPr sz="3000" dirty="0">
              <a:latin typeface="Meiryo UI" panose="020B0604030504040204" pitchFamily="50" charset="-128"/>
              <a:ea typeface="Meiryo UI" panose="020B0604030504040204" pitchFamily="50" charset="-128"/>
              <a:cs typeface="Arial"/>
              <a:sym typeface="Arial"/>
            </a:endParaRPr>
          </a:p>
          <a:p>
            <a:pPr marL="0" lvl="0" indent="0" algn="l" rtl="0">
              <a:lnSpc>
                <a:spcPct val="100000"/>
              </a:lnSpc>
              <a:spcBef>
                <a:spcPts val="1000"/>
              </a:spcBef>
              <a:spcAft>
                <a:spcPts val="0"/>
              </a:spcAft>
              <a:buClr>
                <a:schemeClr val="dk1"/>
              </a:buClr>
              <a:buSzPct val="36666"/>
              <a:buNone/>
            </a:pPr>
            <a:r>
              <a:rPr lang="ja-JP" sz="3000" dirty="0">
                <a:latin typeface="Meiryo UI" panose="020B0604030504040204" pitchFamily="50" charset="-128"/>
                <a:ea typeface="Meiryo UI" panose="020B0604030504040204" pitchFamily="50" charset="-128"/>
                <a:cs typeface="Arial"/>
                <a:sym typeface="Arial"/>
              </a:rPr>
              <a:t>再度コロナ禍に医療現場復帰しました。その中で訪問看護に触れる機会がありました。訪問看護では病状を良くするだけではなく、利用者様の生の生活を支えるお手伝いができることに非常に魅力を感じました。</a:t>
            </a:r>
            <a:endParaRPr sz="3000" dirty="0">
              <a:latin typeface="Meiryo UI" panose="020B0604030504040204" pitchFamily="50" charset="-128"/>
              <a:ea typeface="Meiryo UI" panose="020B0604030504040204" pitchFamily="50" charset="-128"/>
              <a:cs typeface="Arial"/>
              <a:sym typeface="Arial"/>
            </a:endParaRPr>
          </a:p>
          <a:p>
            <a:pPr marL="0" lvl="0" indent="0" algn="l" rtl="0">
              <a:lnSpc>
                <a:spcPct val="100000"/>
              </a:lnSpc>
              <a:spcBef>
                <a:spcPts val="1000"/>
              </a:spcBef>
              <a:spcAft>
                <a:spcPts val="0"/>
              </a:spcAft>
              <a:buClr>
                <a:schemeClr val="dk1"/>
              </a:buClr>
              <a:buSzPct val="36666"/>
              <a:buNone/>
            </a:pPr>
            <a:r>
              <a:rPr lang="ja-JP" sz="3000" dirty="0">
                <a:latin typeface="Meiryo UI" panose="020B0604030504040204" pitchFamily="50" charset="-128"/>
                <a:ea typeface="Meiryo UI" panose="020B0604030504040204" pitchFamily="50" charset="-128"/>
                <a:cs typeface="Arial"/>
                <a:sym typeface="Arial"/>
              </a:rPr>
              <a:t>そしてご家族、利用者様周囲の皆さまと良好な公平な関係を築き、利用者様だけではなく、サービスを提供するスタッフどちらも幸せになれるようにしていきたいと考えています。</a:t>
            </a:r>
            <a:endParaRPr sz="3000" dirty="0">
              <a:latin typeface="Meiryo UI" panose="020B0604030504040204" pitchFamily="50" charset="-128"/>
              <a:ea typeface="Meiryo UI" panose="020B0604030504040204" pitchFamily="50" charset="-128"/>
              <a:cs typeface="Arial"/>
              <a:sym typeface="Arial"/>
            </a:endParaRPr>
          </a:p>
          <a:p>
            <a:pPr marL="0" lvl="0" indent="0" algn="l" rtl="0">
              <a:lnSpc>
                <a:spcPct val="100000"/>
              </a:lnSpc>
              <a:spcBef>
                <a:spcPts val="1000"/>
              </a:spcBef>
              <a:spcAft>
                <a:spcPts val="0"/>
              </a:spcAft>
              <a:buClr>
                <a:schemeClr val="dk1"/>
              </a:buClr>
              <a:buSzPct val="36666"/>
              <a:buNone/>
            </a:pPr>
            <a:r>
              <a:rPr lang="ja-JP" sz="3000" dirty="0">
                <a:latin typeface="Meiryo UI" panose="020B0604030504040204" pitchFamily="50" charset="-128"/>
                <a:ea typeface="Meiryo UI" panose="020B0604030504040204" pitchFamily="50" charset="-128"/>
                <a:cs typeface="Arial"/>
                <a:sym typeface="Arial"/>
              </a:rPr>
              <a:t>なぜならば、幸せで楽しく仕事をしている人にケアを受けたほうが利用者様、家族の皆様がより良い生活につながると考えているからです。</a:t>
            </a:r>
            <a:endParaRPr sz="3000" dirty="0">
              <a:latin typeface="Meiryo UI" panose="020B0604030504040204" pitchFamily="50" charset="-128"/>
              <a:ea typeface="Meiryo UI" panose="020B0604030504040204" pitchFamily="50" charset="-128"/>
              <a:cs typeface="Arial"/>
              <a:sym typeface="Arial"/>
            </a:endParaRPr>
          </a:p>
          <a:p>
            <a:pPr marL="0" lvl="0" indent="0" algn="l" rtl="0">
              <a:lnSpc>
                <a:spcPct val="100000"/>
              </a:lnSpc>
              <a:spcBef>
                <a:spcPts val="1000"/>
              </a:spcBef>
              <a:spcAft>
                <a:spcPts val="1000"/>
              </a:spcAft>
              <a:buClr>
                <a:schemeClr val="dk1"/>
              </a:buClr>
              <a:buSzPct val="36666"/>
              <a:buNone/>
            </a:pPr>
            <a:r>
              <a:rPr lang="ja-JP" sz="3000" dirty="0">
                <a:latin typeface="Meiryo UI" panose="020B0604030504040204" pitchFamily="50" charset="-128"/>
                <a:ea typeface="Meiryo UI" panose="020B0604030504040204" pitchFamily="50" charset="-128"/>
                <a:cs typeface="Arial"/>
                <a:sym typeface="Arial"/>
              </a:rPr>
              <a:t>私たちは利用者、家族、医療者が一体となりフラットな関係で生きる</a:t>
            </a:r>
            <a:r>
              <a:rPr lang="ja-JP" sz="3000" dirty="0" err="1">
                <a:latin typeface="Meiryo UI" panose="020B0604030504040204" pitchFamily="50" charset="-128"/>
                <a:ea typeface="Meiryo UI" panose="020B0604030504040204" pitchFamily="50" charset="-128"/>
                <a:cs typeface="Arial"/>
                <a:sym typeface="Arial"/>
              </a:rPr>
              <a:t>を</a:t>
            </a:r>
            <a:r>
              <a:rPr lang="ja-JP" sz="3000" dirty="0">
                <a:latin typeface="Meiryo UI" panose="020B0604030504040204" pitchFamily="50" charset="-128"/>
                <a:ea typeface="Meiryo UI" panose="020B0604030504040204" pitchFamily="50" charset="-128"/>
                <a:cs typeface="Arial"/>
                <a:sym typeface="Arial"/>
              </a:rPr>
              <a:t>支えることが出来るFair-with　(公平に一緒に)な関係を構築できるように努めます</a:t>
            </a:r>
            <a:r>
              <a:rPr lang="ja-JP" sz="3000" dirty="0" smtClean="0">
                <a:latin typeface="Meiryo UI" panose="020B0604030504040204" pitchFamily="50" charset="-128"/>
                <a:ea typeface="Meiryo UI" panose="020B0604030504040204" pitchFamily="50" charset="-128"/>
                <a:cs typeface="Arial"/>
                <a:sym typeface="Arial"/>
              </a:rPr>
              <a:t>。</a:t>
            </a:r>
            <a:endParaRPr lang="en-US" altLang="ja-JP" sz="3000" dirty="0" smtClean="0">
              <a:latin typeface="Meiryo UI" panose="020B0604030504040204" pitchFamily="50" charset="-128"/>
              <a:ea typeface="Meiryo UI" panose="020B0604030504040204" pitchFamily="50" charset="-128"/>
              <a:cs typeface="Arial"/>
              <a:sym typeface="Arial"/>
            </a:endParaRPr>
          </a:p>
          <a:p>
            <a:pPr marL="0" lvl="0" indent="0" algn="l" rtl="0">
              <a:lnSpc>
                <a:spcPct val="100000"/>
              </a:lnSpc>
              <a:spcBef>
                <a:spcPts val="1000"/>
              </a:spcBef>
              <a:spcAft>
                <a:spcPts val="1000"/>
              </a:spcAft>
              <a:buClr>
                <a:schemeClr val="dk1"/>
              </a:buClr>
              <a:buSzPct val="36666"/>
              <a:buNone/>
            </a:pPr>
            <a:r>
              <a:rPr lang="ja-JP" sz="3000" dirty="0" smtClean="0">
                <a:latin typeface="Meiryo UI" panose="020B0604030504040204" pitchFamily="50" charset="-128"/>
                <a:ea typeface="Meiryo UI" panose="020B0604030504040204" pitchFamily="50" charset="-128"/>
                <a:cs typeface="Arial"/>
                <a:sym typeface="Arial"/>
              </a:rPr>
              <a:t>また</a:t>
            </a:r>
            <a:r>
              <a:rPr lang="ja-JP" sz="3000" dirty="0">
                <a:latin typeface="Meiryo UI" panose="020B0604030504040204" pitchFamily="50" charset="-128"/>
                <a:ea typeface="Meiryo UI" panose="020B0604030504040204" pitchFamily="50" charset="-128"/>
                <a:cs typeface="Arial"/>
                <a:sym typeface="Arial"/>
              </a:rPr>
              <a:t>利用者様から本当に必要とされるサービスを考え抜き提供致します。</a:t>
            </a:r>
            <a:endParaRPr sz="3000" dirty="0">
              <a:latin typeface="Meiryo UI" panose="020B0604030504040204" pitchFamily="50" charset="-128"/>
              <a:ea typeface="Meiryo UI" panose="020B0604030504040204" pitchFamily="50" charset="-128"/>
              <a:cs typeface="Arial"/>
              <a:sym typeface="Arial"/>
            </a:endParaRPr>
          </a:p>
        </p:txBody>
      </p:sp>
      <p:pic>
        <p:nvPicPr>
          <p:cNvPr id="141" name="Google Shape;141;p6"/>
          <p:cNvPicPr preferRelativeResize="0"/>
          <p:nvPr/>
        </p:nvPicPr>
        <p:blipFill>
          <a:blip r:embed="rId3">
            <a:alphaModFix/>
          </a:blip>
          <a:stretch>
            <a:fillRect/>
          </a:stretch>
        </p:blipFill>
        <p:spPr>
          <a:xfrm>
            <a:off x="4844958" y="7529883"/>
            <a:ext cx="1733267" cy="2184547"/>
          </a:xfrm>
          <a:prstGeom prst="rect">
            <a:avLst/>
          </a:prstGeom>
          <a:noFill/>
          <a:ln>
            <a:noFill/>
          </a:ln>
        </p:spPr>
      </p:pic>
      <p:sp>
        <p:nvSpPr>
          <p:cNvPr id="2" name="四角形吹き出し 1"/>
          <p:cNvSpPr/>
          <p:nvPr/>
        </p:nvSpPr>
        <p:spPr>
          <a:xfrm>
            <a:off x="4694834" y="5440906"/>
            <a:ext cx="2033515" cy="1936846"/>
          </a:xfrm>
          <a:prstGeom prst="wedgeRectCallout">
            <a:avLst>
              <a:gd name="adj1" fmla="val -8396"/>
              <a:gd name="adj2" fmla="val -67008"/>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4694835" y="5506681"/>
            <a:ext cx="2163169" cy="1569660"/>
          </a:xfrm>
          <a:prstGeom prst="rect">
            <a:avLst/>
          </a:prstGeom>
          <a:noFill/>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趣味</a:t>
            </a:r>
            <a:r>
              <a:rPr kumimoji="1" lang="en-US" altLang="ja-JP" sz="1600" dirty="0" smtClean="0">
                <a:latin typeface="Meiryo UI" panose="020B0604030504040204" pitchFamily="50" charset="-128"/>
                <a:ea typeface="Meiryo UI" panose="020B0604030504040204" pitchFamily="50" charset="-128"/>
              </a:rPr>
              <a:t>】</a:t>
            </a:r>
          </a:p>
          <a:p>
            <a:r>
              <a:rPr kumimoji="1" lang="ja-JP" altLang="en-US" sz="1600" dirty="0" smtClean="0">
                <a:latin typeface="Meiryo UI" panose="020B0604030504040204" pitchFamily="50" charset="-128"/>
                <a:ea typeface="Meiryo UI" panose="020B0604030504040204" pitchFamily="50" charset="-128"/>
              </a:rPr>
              <a:t>お酒を飲むこと</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猫</a:t>
            </a:r>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err="1" smtClean="0">
                <a:latin typeface="Meiryo UI" panose="020B0604030504040204" pitchFamily="50" charset="-128"/>
                <a:ea typeface="Meiryo UI" panose="020B0604030504040204" pitchFamily="50" charset="-128"/>
              </a:rPr>
              <a:t>もかまる</a:t>
            </a:r>
            <a:r>
              <a:rPr kumimoji="1" lang="en-US" altLang="ja-JP" sz="1600" dirty="0" smtClean="0">
                <a:latin typeface="Meiryo UI" panose="020B0604030504040204" pitchFamily="50" charset="-128"/>
                <a:ea typeface="Meiryo UI" panose="020B0604030504040204" pitchFamily="50" charset="-128"/>
              </a:rPr>
              <a:t>)</a:t>
            </a:r>
          </a:p>
          <a:p>
            <a:endParaRPr kumimoji="1" lang="en-US" altLang="ja-JP" sz="1600" dirty="0" smtClean="0">
              <a:latin typeface="Meiryo UI" panose="020B0604030504040204" pitchFamily="50" charset="-128"/>
              <a:ea typeface="Meiryo UI" panose="020B0604030504040204" pitchFamily="50" charset="-128"/>
            </a:endParaRPr>
          </a:p>
          <a:p>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アピールポイント</a:t>
            </a:r>
            <a:r>
              <a:rPr kumimoji="1" lang="en-US" altLang="ja-JP" sz="1600" dirty="0" smtClean="0">
                <a:latin typeface="Meiryo UI" panose="020B0604030504040204" pitchFamily="50" charset="-128"/>
                <a:ea typeface="Meiryo UI" panose="020B0604030504040204" pitchFamily="50" charset="-128"/>
              </a:rPr>
              <a:t>】</a:t>
            </a:r>
          </a:p>
          <a:p>
            <a:r>
              <a:rPr kumimoji="1" lang="ja-JP" altLang="en-US" sz="1600" dirty="0" smtClean="0">
                <a:latin typeface="Meiryo UI" panose="020B0604030504040204" pitchFamily="50" charset="-128"/>
                <a:ea typeface="Meiryo UI" panose="020B0604030504040204" pitchFamily="50" charset="-128"/>
              </a:rPr>
              <a:t>お喋りポジティブマン</a:t>
            </a:r>
            <a:endParaRPr kumimoji="1" lang="en-US" altLang="ja-JP" sz="1600" dirty="0" smtClean="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2893" y="2576736"/>
            <a:ext cx="1999215" cy="2520280"/>
          </a:xfrm>
          <a:prstGeom prst="rect">
            <a:avLst/>
          </a:prstGeom>
        </p:spPr>
      </p:pic>
    </p:spTree>
    <p:extLst>
      <p:ext uri="{BB962C8B-B14F-4D97-AF65-F5344CB8AC3E}">
        <p14:creationId xmlns:p14="http://schemas.microsoft.com/office/powerpoint/2010/main" val="2227110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6"/>
          <p:cNvSpPr/>
          <p:nvPr/>
        </p:nvSpPr>
        <p:spPr>
          <a:xfrm>
            <a:off x="562203" y="195674"/>
            <a:ext cx="5558819"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ja-JP" sz="4800" b="0" i="0" u="none" strike="noStrike" cap="none" dirty="0">
                <a:solidFill>
                  <a:schemeClr val="bg1"/>
                </a:solidFill>
                <a:latin typeface="Arial"/>
                <a:ea typeface="Arial"/>
                <a:cs typeface="Arial"/>
                <a:sym typeface="Arial"/>
              </a:rPr>
              <a:t>スタッフ紹介</a:t>
            </a:r>
            <a:endParaRPr sz="4800" b="0" i="0" u="none" strike="noStrike" cap="none" dirty="0">
              <a:solidFill>
                <a:schemeClr val="bg1"/>
              </a:solidFill>
              <a:latin typeface="Arial"/>
              <a:ea typeface="Arial"/>
              <a:cs typeface="Arial"/>
              <a:sym typeface="Arial"/>
            </a:endParaRPr>
          </a:p>
        </p:txBody>
      </p:sp>
      <p:sp>
        <p:nvSpPr>
          <p:cNvPr id="138" name="Google Shape;138;p6"/>
          <p:cNvSpPr/>
          <p:nvPr/>
        </p:nvSpPr>
        <p:spPr>
          <a:xfrm>
            <a:off x="350657" y="194471"/>
            <a:ext cx="5981904" cy="948014"/>
          </a:xfrm>
          <a:prstGeom prst="roundRect">
            <a:avLst>
              <a:gd name="adj" fmla="val 16667"/>
            </a:avLst>
          </a:prstGeom>
          <a:noFill/>
          <a:ln w="5715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bg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bg1"/>
              </a:solidFill>
              <a:latin typeface="Calibri"/>
              <a:ea typeface="Calibri"/>
              <a:cs typeface="Calibri"/>
              <a:sym typeface="Calibri"/>
            </a:endParaRPr>
          </a:p>
        </p:txBody>
      </p:sp>
      <p:sp>
        <p:nvSpPr>
          <p:cNvPr id="20" name="Google Shape;147;p7"/>
          <p:cNvSpPr txBox="1"/>
          <p:nvPr/>
        </p:nvSpPr>
        <p:spPr>
          <a:xfrm>
            <a:off x="476672" y="1555370"/>
            <a:ext cx="4197375" cy="7651367"/>
          </a:xfrm>
          <a:prstGeom prst="rect">
            <a:avLst/>
          </a:prstGeom>
          <a:noFill/>
          <a:ln>
            <a:noFill/>
          </a:ln>
        </p:spPr>
        <p:txBody>
          <a:bodyPr spcFirstLastPara="1" wrap="square" lIns="91425" tIns="91425" rIns="91425" bIns="91425" anchor="t" anchorCtr="0">
            <a:normAutofit/>
          </a:bodyPr>
          <a:lstStyle/>
          <a:p>
            <a:pPr marL="0" marR="0" lvl="0" indent="0" algn="l" rtl="0">
              <a:lnSpc>
                <a:spcPct val="115000"/>
              </a:lnSpc>
              <a:spcBef>
                <a:spcPts val="1400"/>
              </a:spcBef>
              <a:spcAft>
                <a:spcPts val="0"/>
              </a:spcAft>
              <a:buClr>
                <a:schemeClr val="dk1"/>
              </a:buClr>
              <a:buSzPts val="1100"/>
              <a:buFont typeface="Arial"/>
              <a:buNone/>
            </a:pPr>
            <a:endParaRPr lang="en-US" altLang="ja-JP" sz="2000" b="0" i="0" u="none" strike="noStrike" cap="none" dirty="0" smtClean="0">
              <a:solidFill>
                <a:srgbClr val="000000"/>
              </a:solidFill>
              <a:latin typeface="Meiryo UI" panose="020B0604030504040204" pitchFamily="50" charset="-128"/>
              <a:ea typeface="Meiryo UI" panose="020B0604030504040204" pitchFamily="50" charset="-128"/>
              <a:cs typeface="Calibri"/>
              <a:sym typeface="Calibri"/>
            </a:endParaRPr>
          </a:p>
          <a:p>
            <a:pPr marL="0" marR="0" lvl="0" indent="0" algn="l" rtl="0">
              <a:lnSpc>
                <a:spcPct val="115000"/>
              </a:lnSpc>
              <a:spcBef>
                <a:spcPts val="1400"/>
              </a:spcBef>
              <a:spcAft>
                <a:spcPts val="0"/>
              </a:spcAft>
              <a:buClr>
                <a:schemeClr val="dk1"/>
              </a:buClr>
              <a:buSzPts val="1100"/>
              <a:buFont typeface="Arial"/>
              <a:buNone/>
            </a:pPr>
            <a:r>
              <a:rPr lang="ja-JP" sz="2000" b="0" i="0" u="none" strike="noStrike" cap="none" dirty="0" smtClean="0">
                <a:solidFill>
                  <a:srgbClr val="000000"/>
                </a:solidFill>
                <a:latin typeface="Meiryo UI" panose="020B0604030504040204" pitchFamily="50" charset="-128"/>
                <a:ea typeface="Meiryo UI" panose="020B0604030504040204" pitchFamily="50" charset="-128"/>
                <a:cs typeface="Calibri"/>
                <a:sym typeface="Calibri"/>
              </a:rPr>
              <a:t>総合</a:t>
            </a:r>
            <a:r>
              <a:rPr lang="ja-JP" sz="2000" b="0" i="0" u="none" strike="noStrike" cap="none" dirty="0">
                <a:solidFill>
                  <a:srgbClr val="000000"/>
                </a:solidFill>
                <a:latin typeface="Meiryo UI" panose="020B0604030504040204" pitchFamily="50" charset="-128"/>
                <a:ea typeface="Meiryo UI" panose="020B0604030504040204" pitchFamily="50" charset="-128"/>
                <a:cs typeface="Calibri"/>
                <a:sym typeface="Calibri"/>
              </a:rPr>
              <a:t>病院のICUで5年勤務したのち、娘を出産し育休から復帰後外来で勤務。</a:t>
            </a:r>
            <a:endParaRPr sz="2000" b="0" i="0" u="none" strike="noStrike" cap="none" dirty="0">
              <a:solidFill>
                <a:srgbClr val="000000"/>
              </a:solidFill>
              <a:latin typeface="Meiryo UI" panose="020B0604030504040204" pitchFamily="50" charset="-128"/>
              <a:ea typeface="Meiryo UI" panose="020B0604030504040204" pitchFamily="50" charset="-128"/>
              <a:cs typeface="Calibri"/>
              <a:sym typeface="Calibri"/>
            </a:endParaRPr>
          </a:p>
          <a:p>
            <a:pPr marL="0" marR="0" lvl="0" indent="0" algn="l" rtl="0">
              <a:lnSpc>
                <a:spcPct val="115000"/>
              </a:lnSpc>
              <a:spcBef>
                <a:spcPts val="1400"/>
              </a:spcBef>
              <a:spcAft>
                <a:spcPts val="0"/>
              </a:spcAft>
              <a:buClr>
                <a:schemeClr val="dk1"/>
              </a:buClr>
              <a:buSzPts val="1100"/>
              <a:buFont typeface="Arial"/>
              <a:buNone/>
            </a:pPr>
            <a:r>
              <a:rPr lang="ja-JP" sz="2000" b="0" i="0" u="none" strike="noStrike" cap="none" dirty="0">
                <a:solidFill>
                  <a:srgbClr val="000000"/>
                </a:solidFill>
                <a:latin typeface="Meiryo UI" panose="020B0604030504040204" pitchFamily="50" charset="-128"/>
                <a:ea typeface="Meiryo UI" panose="020B0604030504040204" pitchFamily="50" charset="-128"/>
                <a:cs typeface="Calibri"/>
                <a:sym typeface="Calibri"/>
              </a:rPr>
              <a:t>ICU時代の先輩が当訪問看護ステーションを立ち上げると誘われました。</a:t>
            </a:r>
            <a:endParaRPr sz="2000" b="0" i="0" u="none" strike="noStrike" cap="none" dirty="0">
              <a:solidFill>
                <a:srgbClr val="000000"/>
              </a:solidFill>
              <a:latin typeface="Meiryo UI" panose="020B0604030504040204" pitchFamily="50" charset="-128"/>
              <a:ea typeface="Meiryo UI" panose="020B0604030504040204" pitchFamily="50" charset="-128"/>
              <a:cs typeface="Calibri"/>
              <a:sym typeface="Calibri"/>
            </a:endParaRPr>
          </a:p>
          <a:p>
            <a:pPr marL="0" marR="0" lvl="0" indent="0" algn="l" rtl="0">
              <a:lnSpc>
                <a:spcPct val="115000"/>
              </a:lnSpc>
              <a:spcBef>
                <a:spcPts val="1400"/>
              </a:spcBef>
              <a:spcAft>
                <a:spcPts val="0"/>
              </a:spcAft>
              <a:buClr>
                <a:schemeClr val="dk1"/>
              </a:buClr>
              <a:buSzPts val="1100"/>
              <a:buFont typeface="Arial"/>
              <a:buNone/>
            </a:pPr>
            <a:r>
              <a:rPr lang="ja-JP" sz="2000" b="0" i="0" u="none" strike="noStrike" cap="none" dirty="0">
                <a:solidFill>
                  <a:srgbClr val="000000"/>
                </a:solidFill>
                <a:latin typeface="Meiryo UI" panose="020B0604030504040204" pitchFamily="50" charset="-128"/>
                <a:ea typeface="Meiryo UI" panose="020B0604030504040204" pitchFamily="50" charset="-128"/>
                <a:cs typeface="Calibri"/>
                <a:sym typeface="Calibri"/>
              </a:rPr>
              <a:t>フェアウィズという名前の通り、“利用者も介護者・医療者も対等な立場で一緒に“という意味合いに大きく共感し、地域で暮らす方々の役に立てればとの思いで訪問看護の分野へ飛び込みました。</a:t>
            </a:r>
            <a:endParaRPr sz="2000" b="0" i="0" u="none" strike="noStrike" cap="none" dirty="0">
              <a:solidFill>
                <a:srgbClr val="000000"/>
              </a:solidFill>
              <a:latin typeface="Meiryo UI" panose="020B0604030504040204" pitchFamily="50" charset="-128"/>
              <a:ea typeface="Meiryo UI" panose="020B0604030504040204" pitchFamily="50" charset="-128"/>
              <a:cs typeface="Calibri"/>
              <a:sym typeface="Calibri"/>
            </a:endParaRPr>
          </a:p>
          <a:p>
            <a:pPr marL="0" marR="0" lvl="0" indent="0" algn="l" rtl="0">
              <a:lnSpc>
                <a:spcPct val="115000"/>
              </a:lnSpc>
              <a:spcBef>
                <a:spcPts val="1400"/>
              </a:spcBef>
              <a:spcAft>
                <a:spcPts val="0"/>
              </a:spcAft>
              <a:buClr>
                <a:schemeClr val="dk1"/>
              </a:buClr>
              <a:buSzPts val="1100"/>
              <a:buFont typeface="Arial"/>
              <a:buNone/>
            </a:pPr>
            <a:r>
              <a:rPr lang="ja-JP" sz="2000" b="0" i="0" u="none" strike="noStrike" cap="none" dirty="0">
                <a:solidFill>
                  <a:srgbClr val="000000"/>
                </a:solidFill>
                <a:latin typeface="Meiryo UI" panose="020B0604030504040204" pitchFamily="50" charset="-128"/>
                <a:ea typeface="Meiryo UI" panose="020B0604030504040204" pitchFamily="50" charset="-128"/>
                <a:cs typeface="Calibri"/>
                <a:sym typeface="Calibri"/>
              </a:rPr>
              <a:t>お互いを知り信頼関係を築き、利用者の方が少しでも安心して生活できるようスタッフ一丸となってサポートさせてください。</a:t>
            </a:r>
            <a:endParaRPr sz="2000" b="0" i="0" u="none" strike="noStrike" cap="none" dirty="0">
              <a:solidFill>
                <a:srgbClr val="000000"/>
              </a:solidFill>
              <a:latin typeface="Meiryo UI" panose="020B0604030504040204" pitchFamily="50" charset="-128"/>
              <a:ea typeface="Meiryo UI" panose="020B0604030504040204" pitchFamily="50" charset="-128"/>
              <a:cs typeface="Calibri"/>
              <a:sym typeface="Calibri"/>
            </a:endParaRPr>
          </a:p>
          <a:p>
            <a:pPr marL="0" marR="0" lvl="0" indent="0" algn="l" rtl="0">
              <a:lnSpc>
                <a:spcPct val="100000"/>
              </a:lnSpc>
              <a:spcBef>
                <a:spcPts val="1400"/>
              </a:spcBef>
              <a:spcAft>
                <a:spcPts val="0"/>
              </a:spcAft>
              <a:buClr>
                <a:srgbClr val="000000"/>
              </a:buClr>
              <a:buSzPts val="1400"/>
              <a:buFont typeface="Arial"/>
              <a:buNone/>
            </a:pPr>
            <a:endParaRPr sz="1200" b="0" i="0" u="none" strike="noStrike" cap="none" dirty="0">
              <a:solidFill>
                <a:srgbClr val="000000"/>
              </a:solidFill>
              <a:latin typeface="Meiryo UI" panose="020B0604030504040204" pitchFamily="50" charset="-128"/>
              <a:ea typeface="Meiryo UI" panose="020B0604030504040204" pitchFamily="50" charset="-128"/>
              <a:cs typeface="Calibri"/>
              <a:sym typeface="Calibri"/>
            </a:endParaRPr>
          </a:p>
        </p:txBody>
      </p:sp>
      <p:pic>
        <p:nvPicPr>
          <p:cNvPr id="22" name="Google Shape;149;p7"/>
          <p:cNvPicPr preferRelativeResize="0"/>
          <p:nvPr/>
        </p:nvPicPr>
        <p:blipFill>
          <a:blip r:embed="rId3">
            <a:alphaModFix/>
          </a:blip>
          <a:stretch>
            <a:fillRect/>
          </a:stretch>
        </p:blipFill>
        <p:spPr>
          <a:xfrm>
            <a:off x="4615602" y="7605295"/>
            <a:ext cx="2200947" cy="1961852"/>
          </a:xfrm>
          <a:prstGeom prst="rect">
            <a:avLst/>
          </a:prstGeom>
          <a:noFill/>
          <a:ln>
            <a:noFill/>
          </a:ln>
        </p:spPr>
      </p:pic>
      <p:sp>
        <p:nvSpPr>
          <p:cNvPr id="23" name="四角形吹き出し 22"/>
          <p:cNvSpPr/>
          <p:nvPr/>
        </p:nvSpPr>
        <p:spPr>
          <a:xfrm>
            <a:off x="4856273" y="5407840"/>
            <a:ext cx="1854223" cy="2026102"/>
          </a:xfrm>
          <a:prstGeom prst="wedgeRectCallout">
            <a:avLst>
              <a:gd name="adj1" fmla="val -12602"/>
              <a:gd name="adj2" fmla="val -66071"/>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4615602" y="5466736"/>
            <a:ext cx="2335565" cy="1815882"/>
          </a:xfrm>
          <a:prstGeom prst="rect">
            <a:avLst/>
          </a:prstGeom>
          <a:noFill/>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趣味</a:t>
            </a:r>
            <a:r>
              <a:rPr kumimoji="1" lang="en-US" altLang="ja-JP" sz="1600" dirty="0" smtClean="0">
                <a:latin typeface="Meiryo UI" panose="020B0604030504040204" pitchFamily="50" charset="-128"/>
                <a:ea typeface="Meiryo UI" panose="020B0604030504040204" pitchFamily="50" charset="-128"/>
              </a:rPr>
              <a:t>】</a:t>
            </a:r>
          </a:p>
          <a:p>
            <a:r>
              <a:rPr kumimoji="1" lang="ja-JP" altLang="en-US" sz="1600" dirty="0" smtClean="0">
                <a:latin typeface="Meiryo UI" panose="020B0604030504040204" pitchFamily="50" charset="-128"/>
                <a:ea typeface="Meiryo UI" panose="020B0604030504040204" pitchFamily="50" charset="-128"/>
              </a:rPr>
              <a:t>美容</a:t>
            </a:r>
            <a:endParaRPr kumimoji="1" lang="en-US" altLang="ja-JP" sz="1600" dirty="0" smtClean="0">
              <a:latin typeface="Meiryo UI" panose="020B0604030504040204" pitchFamily="50" charset="-128"/>
              <a:ea typeface="Meiryo UI" panose="020B0604030504040204" pitchFamily="50" charset="-128"/>
            </a:endParaRPr>
          </a:p>
          <a:p>
            <a:r>
              <a:rPr kumimoji="1" lang="en-US" altLang="ja-JP" sz="1600" dirty="0" smtClean="0">
                <a:latin typeface="Meiryo UI" panose="020B0604030504040204" pitchFamily="50" charset="-128"/>
                <a:ea typeface="Meiryo UI" panose="020B0604030504040204" pitchFamily="50" charset="-128"/>
              </a:rPr>
              <a:t>U-bound</a:t>
            </a:r>
          </a:p>
          <a:p>
            <a:endParaRPr kumimoji="1" lang="en-US" altLang="ja-JP" sz="1600" dirty="0">
              <a:latin typeface="Meiryo UI" panose="020B0604030504040204" pitchFamily="50" charset="-128"/>
              <a:ea typeface="Meiryo UI" panose="020B0604030504040204" pitchFamily="50" charset="-128"/>
            </a:endParaRPr>
          </a:p>
          <a:p>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アピールポイント</a:t>
            </a:r>
            <a:r>
              <a:rPr kumimoji="1" lang="en-US" altLang="ja-JP" sz="1600" dirty="0" smtClean="0">
                <a:latin typeface="Meiryo UI" panose="020B0604030504040204" pitchFamily="50" charset="-128"/>
                <a:ea typeface="Meiryo UI" panose="020B0604030504040204" pitchFamily="50" charset="-128"/>
              </a:rPr>
              <a:t>】</a:t>
            </a:r>
          </a:p>
          <a:p>
            <a:r>
              <a:rPr kumimoji="1" lang="ja-JP" altLang="en-US" sz="1600" dirty="0">
                <a:latin typeface="Meiryo UI" panose="020B0604030504040204" pitchFamily="50" charset="-128"/>
                <a:ea typeface="Meiryo UI" panose="020B0604030504040204" pitchFamily="50" charset="-128"/>
              </a:rPr>
              <a:t>お掃除</a:t>
            </a:r>
            <a:r>
              <a:rPr kumimoji="1" lang="ja-JP" altLang="en-US" sz="1600" dirty="0" smtClean="0">
                <a:latin typeface="Meiryo UI" panose="020B0604030504040204" pitchFamily="50" charset="-128"/>
                <a:ea typeface="Meiryo UI" panose="020B0604030504040204" pitchFamily="50" charset="-128"/>
              </a:rPr>
              <a:t>大臣</a:t>
            </a:r>
            <a:endParaRPr kumimoji="1" lang="en-US" altLang="ja-JP" sz="1600" dirty="0">
              <a:latin typeface="Meiryo UI" panose="020B0604030504040204" pitchFamily="50" charset="-128"/>
              <a:ea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endParaRPr>
          </a:p>
        </p:txBody>
      </p:sp>
      <p:sp>
        <p:nvSpPr>
          <p:cNvPr id="25" name="Google Shape;146;p7"/>
          <p:cNvSpPr txBox="1">
            <a:spLocks/>
          </p:cNvSpPr>
          <p:nvPr/>
        </p:nvSpPr>
        <p:spPr>
          <a:xfrm>
            <a:off x="-41453" y="1364605"/>
            <a:ext cx="6858000" cy="1048529"/>
          </a:xfrm>
          <a:prstGeom prst="rect">
            <a:avLst/>
          </a:prstGeom>
          <a:noFill/>
          <a:ln>
            <a:noFill/>
          </a:ln>
        </p:spPr>
        <p:txBody>
          <a:bodyPr spcFirstLastPara="1" vert="horz" wrap="square" lIns="91425" tIns="45700" rIns="91425" bIns="45700" rtlCol="0" anchor="ctr" anchorCtr="0">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fontAlgn="auto">
              <a:spcBef>
                <a:spcPts val="0"/>
              </a:spcBef>
              <a:spcAft>
                <a:spcPts val="0"/>
              </a:spcAft>
              <a:buClr>
                <a:schemeClr val="dk1"/>
              </a:buClr>
              <a:buSzPts val="3600"/>
              <a:buFont typeface="Arial" pitchFamily="34" charset="0"/>
              <a:buNone/>
            </a:pPr>
            <a:r>
              <a:rPr lang="ja-JP" altLang="en-US" sz="3600" dirty="0" smtClean="0">
                <a:latin typeface="Meiryo UI" panose="020B0604030504040204" pitchFamily="50" charset="-128"/>
                <a:ea typeface="Meiryo UI" panose="020B0604030504040204" pitchFamily="50" charset="-128"/>
                <a:cs typeface="Arial"/>
                <a:sym typeface="Arial"/>
              </a:rPr>
              <a:t>篠塚 真央  </a:t>
            </a:r>
            <a:r>
              <a:rPr lang="en-US" altLang="ja-JP" sz="3600" dirty="0" smtClean="0">
                <a:latin typeface="Meiryo UI" panose="020B0604030504040204" pitchFamily="50" charset="-128"/>
                <a:ea typeface="Meiryo UI" panose="020B0604030504040204" pitchFamily="50" charset="-128"/>
                <a:cs typeface="Arial"/>
                <a:sym typeface="Arial"/>
              </a:rPr>
              <a:t>(</a:t>
            </a:r>
            <a:r>
              <a:rPr lang="ja-JP" altLang="en-US" sz="3600" dirty="0" smtClean="0">
                <a:latin typeface="Meiryo UI" panose="020B0604030504040204" pitchFamily="50" charset="-128"/>
                <a:ea typeface="Meiryo UI" panose="020B0604030504040204" pitchFamily="50" charset="-128"/>
                <a:cs typeface="Arial"/>
                <a:sym typeface="Arial"/>
              </a:rPr>
              <a:t>しのづか </a:t>
            </a:r>
            <a:r>
              <a:rPr lang="ja-JP" altLang="en-US" sz="3600" dirty="0" err="1" smtClean="0">
                <a:latin typeface="Meiryo UI" panose="020B0604030504040204" pitchFamily="50" charset="-128"/>
                <a:ea typeface="Meiryo UI" panose="020B0604030504040204" pitchFamily="50" charset="-128"/>
                <a:cs typeface="Arial"/>
                <a:sym typeface="Arial"/>
              </a:rPr>
              <a:t>まお</a:t>
            </a:r>
            <a:r>
              <a:rPr lang="en-US" altLang="ja-JP" sz="3600" dirty="0" smtClean="0">
                <a:latin typeface="Meiryo UI" panose="020B0604030504040204" pitchFamily="50" charset="-128"/>
                <a:ea typeface="Meiryo UI" panose="020B0604030504040204" pitchFamily="50" charset="-128"/>
                <a:cs typeface="Arial"/>
                <a:sym typeface="Arial"/>
              </a:rPr>
              <a:t>)</a:t>
            </a:r>
            <a:endParaRPr lang="ja-JP" altLang="en-US" sz="3600" dirty="0">
              <a:latin typeface="Meiryo UI" panose="020B0604030504040204" pitchFamily="50" charset="-128"/>
              <a:ea typeface="Meiryo UI" panose="020B0604030504040204" pitchFamily="50" charset="-128"/>
              <a:cs typeface="Arial"/>
              <a:sym typeface="Arial"/>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4047" y="2720752"/>
            <a:ext cx="2080207" cy="2299643"/>
          </a:xfrm>
          <a:prstGeom prst="rect">
            <a:avLst/>
          </a:prstGeom>
        </p:spPr>
      </p:pic>
    </p:spTree>
    <p:extLst>
      <p:ext uri="{BB962C8B-B14F-4D97-AF65-F5344CB8AC3E}">
        <p14:creationId xmlns:p14="http://schemas.microsoft.com/office/powerpoint/2010/main" val="734439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6"/>
          <p:cNvSpPr/>
          <p:nvPr/>
        </p:nvSpPr>
        <p:spPr>
          <a:xfrm>
            <a:off x="562203" y="195674"/>
            <a:ext cx="5558819"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ja-JP" sz="4800" b="0" i="0" u="none" strike="noStrike" cap="none" dirty="0">
                <a:solidFill>
                  <a:schemeClr val="bg1"/>
                </a:solidFill>
                <a:latin typeface="Arial"/>
                <a:ea typeface="Arial"/>
                <a:cs typeface="Arial"/>
                <a:sym typeface="Arial"/>
              </a:rPr>
              <a:t>スタッフ紹介</a:t>
            </a:r>
            <a:endParaRPr sz="4800" b="0" i="0" u="none" strike="noStrike" cap="none" dirty="0">
              <a:solidFill>
                <a:schemeClr val="bg1"/>
              </a:solidFill>
              <a:latin typeface="Arial"/>
              <a:ea typeface="Arial"/>
              <a:cs typeface="Arial"/>
              <a:sym typeface="Arial"/>
            </a:endParaRPr>
          </a:p>
        </p:txBody>
      </p:sp>
      <p:sp>
        <p:nvSpPr>
          <p:cNvPr id="138" name="Google Shape;138;p6"/>
          <p:cNvSpPr/>
          <p:nvPr/>
        </p:nvSpPr>
        <p:spPr>
          <a:xfrm>
            <a:off x="350657" y="194471"/>
            <a:ext cx="5981904" cy="948014"/>
          </a:xfrm>
          <a:prstGeom prst="roundRect">
            <a:avLst>
              <a:gd name="adj" fmla="val 16667"/>
            </a:avLst>
          </a:prstGeom>
          <a:noFill/>
          <a:ln w="5715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bg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bg1"/>
              </a:solidFill>
              <a:latin typeface="Calibri"/>
              <a:ea typeface="Calibri"/>
              <a:cs typeface="Calibri"/>
              <a:sym typeface="Calibri"/>
            </a:endParaRPr>
          </a:p>
        </p:txBody>
      </p:sp>
      <p:pic>
        <p:nvPicPr>
          <p:cNvPr id="12" name="Google Shape;154;p8"/>
          <p:cNvPicPr preferRelativeResize="0"/>
          <p:nvPr/>
        </p:nvPicPr>
        <p:blipFill rotWithShape="1">
          <a:blip r:embed="rId3">
            <a:alphaModFix/>
          </a:blip>
          <a:srcRect/>
          <a:stretch/>
        </p:blipFill>
        <p:spPr>
          <a:xfrm>
            <a:off x="4617944" y="7683303"/>
            <a:ext cx="2169993" cy="2047825"/>
          </a:xfrm>
          <a:prstGeom prst="rect">
            <a:avLst/>
          </a:prstGeom>
          <a:noFill/>
          <a:ln>
            <a:noFill/>
          </a:ln>
        </p:spPr>
      </p:pic>
      <p:sp>
        <p:nvSpPr>
          <p:cNvPr id="14" name="Google Shape;157;p8"/>
          <p:cNvSpPr txBox="1"/>
          <p:nvPr/>
        </p:nvSpPr>
        <p:spPr>
          <a:xfrm>
            <a:off x="293906" y="2110026"/>
            <a:ext cx="4311900" cy="757293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ja-JP" sz="2000" dirty="0">
                <a:solidFill>
                  <a:srgbClr val="000000"/>
                </a:solidFill>
                <a:latin typeface="Meiryo UI" panose="020B0604030504040204" pitchFamily="50" charset="-128"/>
                <a:ea typeface="Meiryo UI" panose="020B0604030504040204" pitchFamily="50" charset="-128"/>
              </a:rPr>
              <a:t>ハイサイ！沖縄県出身</a:t>
            </a:r>
            <a:r>
              <a:rPr lang="ja-JP" sz="2000" dirty="0" smtClean="0">
                <a:solidFill>
                  <a:srgbClr val="000000"/>
                </a:solidFill>
                <a:latin typeface="Meiryo UI" panose="020B0604030504040204" pitchFamily="50" charset="-128"/>
                <a:ea typeface="Meiryo UI" panose="020B0604030504040204" pitchFamily="50" charset="-128"/>
              </a:rPr>
              <a:t>の</a:t>
            </a:r>
            <a:endParaRPr lang="en-US" altLang="ja-JP" sz="2000" dirty="0" smtClean="0">
              <a:solidFill>
                <a:srgbClr val="000000"/>
              </a:solidFill>
              <a:latin typeface="Meiryo UI" panose="020B0604030504040204" pitchFamily="50" charset="-128"/>
              <a:ea typeface="Meiryo UI" panose="020B0604030504040204" pitchFamily="50" charset="-128"/>
            </a:endParaRPr>
          </a:p>
          <a:p>
            <a:pPr marL="0" lvl="0" indent="0" algn="l" rtl="0">
              <a:spcBef>
                <a:spcPts val="0"/>
              </a:spcBef>
              <a:spcAft>
                <a:spcPts val="0"/>
              </a:spcAft>
              <a:buNone/>
            </a:pPr>
            <a:r>
              <a:rPr lang="ja-JP" sz="2000" dirty="0" err="1" smtClean="0">
                <a:solidFill>
                  <a:srgbClr val="000000"/>
                </a:solidFill>
                <a:latin typeface="Meiryo UI" panose="020B0604030504040204" pitchFamily="50" charset="-128"/>
                <a:ea typeface="Meiryo UI" panose="020B0604030504040204" pitchFamily="50" charset="-128"/>
              </a:rPr>
              <a:t>ぎまと</a:t>
            </a:r>
            <a:r>
              <a:rPr lang="ja-JP" sz="2000" dirty="0">
                <a:solidFill>
                  <a:srgbClr val="000000"/>
                </a:solidFill>
                <a:latin typeface="Meiryo UI" panose="020B0604030504040204" pitchFamily="50" charset="-128"/>
                <a:ea typeface="Meiryo UI" panose="020B0604030504040204" pitchFamily="50" charset="-128"/>
              </a:rPr>
              <a:t>申します。上京してきて早９年目、もう東京生活も慣れたものです。</a:t>
            </a:r>
            <a:endParaRPr sz="2000" dirty="0">
              <a:solidFill>
                <a:srgbClr val="000000"/>
              </a:solidFill>
              <a:latin typeface="Meiryo UI" panose="020B0604030504040204" pitchFamily="50" charset="-128"/>
              <a:ea typeface="Meiryo UI" panose="020B0604030504040204" pitchFamily="50" charset="-128"/>
            </a:endParaRPr>
          </a:p>
          <a:p>
            <a:pPr marL="0" lvl="0" indent="0" algn="l" rtl="0">
              <a:spcBef>
                <a:spcPts val="600"/>
              </a:spcBef>
              <a:spcAft>
                <a:spcPts val="0"/>
              </a:spcAft>
              <a:buNone/>
            </a:pPr>
            <a:r>
              <a:rPr lang="ja-JP" sz="2000" dirty="0">
                <a:solidFill>
                  <a:srgbClr val="000000"/>
                </a:solidFill>
                <a:latin typeface="Meiryo UI" panose="020B0604030504040204" pitchFamily="50" charset="-128"/>
                <a:ea typeface="Meiryo UI" panose="020B0604030504040204" pitchFamily="50" charset="-128"/>
              </a:rPr>
              <a:t>これまで私は、ICUと心外・循環器病棟で急性期医療を学んできました。</a:t>
            </a:r>
            <a:endParaRPr sz="2000" dirty="0">
              <a:solidFill>
                <a:srgbClr val="000000"/>
              </a:solidFill>
              <a:latin typeface="Meiryo UI" panose="020B0604030504040204" pitchFamily="50" charset="-128"/>
              <a:ea typeface="Meiryo UI" panose="020B0604030504040204" pitchFamily="50" charset="-128"/>
            </a:endParaRPr>
          </a:p>
          <a:p>
            <a:pPr marL="0" lvl="0" indent="0" algn="l" rtl="0">
              <a:spcBef>
                <a:spcPts val="600"/>
              </a:spcBef>
              <a:spcAft>
                <a:spcPts val="0"/>
              </a:spcAft>
              <a:buNone/>
            </a:pPr>
            <a:r>
              <a:rPr lang="ja-JP" sz="2000" dirty="0">
                <a:solidFill>
                  <a:srgbClr val="000000"/>
                </a:solidFill>
                <a:latin typeface="Meiryo UI" panose="020B0604030504040204" pitchFamily="50" charset="-128"/>
                <a:ea typeface="Meiryo UI" panose="020B0604030504040204" pitchFamily="50" charset="-128"/>
              </a:rPr>
              <a:t>在宅医療に携わるのは初めてですが、急性期での学びを活かしつつ、私たちにしかできない関わりが持てるように精一杯サポートさせて頂きます。</a:t>
            </a:r>
            <a:endParaRPr sz="2000" dirty="0">
              <a:solidFill>
                <a:srgbClr val="000000"/>
              </a:solidFill>
              <a:latin typeface="Meiryo UI" panose="020B0604030504040204" pitchFamily="50" charset="-128"/>
              <a:ea typeface="Meiryo UI" panose="020B0604030504040204" pitchFamily="50" charset="-128"/>
            </a:endParaRPr>
          </a:p>
          <a:p>
            <a:pPr marL="0" lvl="0" indent="0" algn="l" rtl="0">
              <a:spcBef>
                <a:spcPts val="600"/>
              </a:spcBef>
              <a:spcAft>
                <a:spcPts val="0"/>
              </a:spcAft>
              <a:buNone/>
            </a:pPr>
            <a:r>
              <a:rPr lang="ja-JP" sz="2000" dirty="0">
                <a:solidFill>
                  <a:srgbClr val="000000"/>
                </a:solidFill>
                <a:latin typeface="Meiryo UI" panose="020B0604030504040204" pitchFamily="50" charset="-128"/>
                <a:ea typeface="Meiryo UI" panose="020B0604030504040204" pitchFamily="50" charset="-128"/>
              </a:rPr>
              <a:t>どんな利用者さまもお任せください！利用者さま1人1人に寄り添い真摯に向き合います</a:t>
            </a:r>
            <a:r>
              <a:rPr lang="ja-JP" sz="2000" dirty="0" smtClean="0">
                <a:solidFill>
                  <a:srgbClr val="000000"/>
                </a:solidFill>
                <a:latin typeface="Meiryo UI" panose="020B0604030504040204" pitchFamily="50" charset="-128"/>
                <a:ea typeface="Meiryo UI" panose="020B0604030504040204" pitchFamily="50" charset="-128"/>
              </a:rPr>
              <a:t>。</a:t>
            </a:r>
            <a:endParaRPr sz="2000" dirty="0">
              <a:solidFill>
                <a:srgbClr val="000000"/>
              </a:solidFill>
              <a:latin typeface="Meiryo UI" panose="020B0604030504040204" pitchFamily="50" charset="-128"/>
              <a:ea typeface="Meiryo UI" panose="020B0604030504040204" pitchFamily="50" charset="-128"/>
            </a:endParaRPr>
          </a:p>
          <a:p>
            <a:pPr marL="0" lvl="0" indent="0" algn="l" rtl="0">
              <a:spcBef>
                <a:spcPts val="600"/>
              </a:spcBef>
              <a:spcAft>
                <a:spcPts val="0"/>
              </a:spcAft>
              <a:buNone/>
            </a:pPr>
            <a:r>
              <a:rPr lang="ja-JP" sz="2000" dirty="0">
                <a:solidFill>
                  <a:srgbClr val="000000"/>
                </a:solidFill>
                <a:latin typeface="Meiryo UI" panose="020B0604030504040204" pitchFamily="50" charset="-128"/>
                <a:ea typeface="Meiryo UI" panose="020B0604030504040204" pitchFamily="50" charset="-128"/>
              </a:rPr>
              <a:t>まぶしい笑顔と癒しをお届け</a:t>
            </a:r>
            <a:r>
              <a:rPr lang="ja-JP" sz="2000" dirty="0" smtClean="0">
                <a:solidFill>
                  <a:srgbClr val="000000"/>
                </a:solidFill>
                <a:latin typeface="Meiryo UI" panose="020B0604030504040204" pitchFamily="50" charset="-128"/>
                <a:ea typeface="Meiryo UI" panose="020B0604030504040204" pitchFamily="50" charset="-128"/>
              </a:rPr>
              <a:t>致します</a:t>
            </a:r>
            <a:r>
              <a:rPr lang="ja-JP" altLang="en-US" sz="2000" dirty="0">
                <a:solidFill>
                  <a:srgbClr val="000000"/>
                </a:solidFill>
                <a:latin typeface="Meiryo UI" panose="020B0604030504040204" pitchFamily="50" charset="-128"/>
                <a:ea typeface="Meiryo UI" panose="020B0604030504040204" pitchFamily="50" charset="-128"/>
              </a:rPr>
              <a:t>！</a:t>
            </a:r>
            <a:r>
              <a:rPr lang="ja-JP" sz="2000" dirty="0" smtClean="0">
                <a:solidFill>
                  <a:srgbClr val="000000"/>
                </a:solidFill>
                <a:latin typeface="Meiryo UI" panose="020B0604030504040204" pitchFamily="50" charset="-128"/>
                <a:ea typeface="Meiryo UI" panose="020B0604030504040204" pitchFamily="50" charset="-128"/>
              </a:rPr>
              <a:t>(</a:t>
            </a:r>
            <a:r>
              <a:rPr lang="ja-JP" sz="2000" dirty="0">
                <a:solidFill>
                  <a:srgbClr val="000000"/>
                </a:solidFill>
                <a:latin typeface="Meiryo UI" panose="020B0604030504040204" pitchFamily="50" charset="-128"/>
                <a:ea typeface="Meiryo UI" panose="020B0604030504040204" pitchFamily="50" charset="-128"/>
              </a:rPr>
              <a:t>^o^)丿</a:t>
            </a:r>
            <a:endParaRPr sz="2000" dirty="0">
              <a:solidFill>
                <a:srgbClr val="000000"/>
              </a:solidFill>
              <a:latin typeface="Meiryo UI" panose="020B0604030504040204" pitchFamily="50" charset="-128"/>
              <a:ea typeface="Meiryo UI" panose="020B0604030504040204" pitchFamily="50" charset="-128"/>
            </a:endParaRPr>
          </a:p>
        </p:txBody>
      </p:sp>
      <p:sp>
        <p:nvSpPr>
          <p:cNvPr id="15" name="四角形吹き出し 14"/>
          <p:cNvSpPr/>
          <p:nvPr/>
        </p:nvSpPr>
        <p:spPr>
          <a:xfrm>
            <a:off x="4605809" y="5343045"/>
            <a:ext cx="2182127" cy="2028225"/>
          </a:xfrm>
          <a:prstGeom prst="wedgeRectCallout">
            <a:avLst>
              <a:gd name="adj1" fmla="val -7580"/>
              <a:gd name="adj2" fmla="val -70833"/>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1600" dirty="0" smtClean="0">
              <a:solidFill>
                <a:schemeClr val="tx1"/>
              </a:solidFill>
              <a:latin typeface="Meiryo UI" panose="020B0604030504040204" pitchFamily="50" charset="-128"/>
              <a:ea typeface="Meiryo UI" panose="020B0604030504040204" pitchFamily="50" charset="-128"/>
            </a:endParaRPr>
          </a:p>
          <a:p>
            <a:endParaRPr kumimoji="1" lang="en-US" altLang="ja-JP" sz="1600" dirty="0">
              <a:solidFill>
                <a:schemeClr val="tx1"/>
              </a:solidFill>
              <a:latin typeface="Meiryo UI" panose="020B0604030504040204" pitchFamily="50" charset="-128"/>
              <a:ea typeface="Meiryo UI" panose="020B0604030504040204" pitchFamily="50" charset="-128"/>
            </a:endParaRPr>
          </a:p>
          <a:p>
            <a:r>
              <a:rPr kumimoji="1" lang="en-US" altLang="ja-JP" sz="1600" dirty="0" smtClean="0">
                <a:solidFill>
                  <a:schemeClr val="tx1"/>
                </a:solidFill>
                <a:latin typeface="Meiryo UI" panose="020B0604030504040204" pitchFamily="50" charset="-128"/>
                <a:ea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rPr>
              <a:t>趣味</a:t>
            </a:r>
            <a:r>
              <a:rPr kumimoji="1" lang="en-US" altLang="ja-JP" sz="1600" dirty="0" smtClean="0">
                <a:solidFill>
                  <a:schemeClr val="tx1"/>
                </a:solidFill>
                <a:latin typeface="Meiryo UI" panose="020B0604030504040204" pitchFamily="50" charset="-128"/>
                <a:ea typeface="Meiryo UI" panose="020B0604030504040204" pitchFamily="50" charset="-128"/>
              </a:rPr>
              <a:t>】</a:t>
            </a:r>
          </a:p>
          <a:p>
            <a:r>
              <a:rPr kumimoji="1" lang="ja-JP" altLang="en-US" sz="1600" dirty="0" smtClean="0">
                <a:solidFill>
                  <a:schemeClr val="tx1"/>
                </a:solidFill>
                <a:latin typeface="Meiryo UI" panose="020B0604030504040204" pitchFamily="50" charset="-128"/>
                <a:ea typeface="Meiryo UI" panose="020B0604030504040204" pitchFamily="50" charset="-128"/>
              </a:rPr>
              <a:t>ダンス</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en-US" altLang="ja-JP" sz="1600" dirty="0" smtClean="0">
                <a:solidFill>
                  <a:schemeClr val="tx1"/>
                </a:solidFill>
                <a:latin typeface="Meiryo UI" panose="020B0604030504040204" pitchFamily="50" charset="-128"/>
                <a:ea typeface="Meiryo UI" panose="020B0604030504040204" pitchFamily="50" charset="-128"/>
              </a:rPr>
              <a:t>YouTube</a:t>
            </a:r>
            <a:r>
              <a:rPr kumimoji="1" lang="ja-JP" altLang="en-US" sz="1600" dirty="0" smtClean="0">
                <a:solidFill>
                  <a:schemeClr val="tx1"/>
                </a:solidFill>
                <a:latin typeface="Meiryo UI" panose="020B0604030504040204" pitchFamily="50" charset="-128"/>
                <a:ea typeface="Meiryo UI" panose="020B0604030504040204" pitchFamily="50" charset="-128"/>
              </a:rPr>
              <a:t>鑑賞</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endParaRPr kumimoji="1" lang="en-US" altLang="ja-JP" sz="1600" dirty="0" smtClean="0">
              <a:solidFill>
                <a:schemeClr val="tx1"/>
              </a:solidFill>
              <a:latin typeface="Meiryo UI" panose="020B0604030504040204" pitchFamily="50" charset="-128"/>
              <a:ea typeface="Meiryo UI" panose="020B0604030504040204" pitchFamily="50" charset="-128"/>
            </a:endParaRPr>
          </a:p>
          <a:p>
            <a:r>
              <a:rPr kumimoji="1" lang="en-US" altLang="ja-JP" sz="1600" dirty="0" smtClean="0">
                <a:solidFill>
                  <a:schemeClr val="tx1"/>
                </a:solidFill>
                <a:latin typeface="Meiryo UI" panose="020B0604030504040204" pitchFamily="50" charset="-128"/>
                <a:ea typeface="Meiryo UI" panose="020B0604030504040204" pitchFamily="50" charset="-128"/>
              </a:rPr>
              <a:t>【</a:t>
            </a:r>
            <a:r>
              <a:rPr kumimoji="1" lang="ja-JP" altLang="en-US" sz="1600" dirty="0" smtClean="0">
                <a:solidFill>
                  <a:schemeClr val="tx1"/>
                </a:solidFill>
                <a:latin typeface="Meiryo UI" panose="020B0604030504040204" pitchFamily="50" charset="-128"/>
                <a:ea typeface="Meiryo UI" panose="020B0604030504040204" pitchFamily="50" charset="-128"/>
              </a:rPr>
              <a:t>アピールポイント</a:t>
            </a:r>
            <a:r>
              <a:rPr kumimoji="1" lang="en-US" altLang="ja-JP" sz="1600" dirty="0" smtClean="0">
                <a:solidFill>
                  <a:schemeClr val="tx1"/>
                </a:solidFill>
                <a:latin typeface="Meiryo UI" panose="020B0604030504040204" pitchFamily="50" charset="-128"/>
                <a:ea typeface="Meiryo UI" panose="020B0604030504040204" pitchFamily="50" charset="-128"/>
              </a:rPr>
              <a:t>】</a:t>
            </a:r>
          </a:p>
          <a:p>
            <a:r>
              <a:rPr kumimoji="1" lang="ja-JP" altLang="en-US" sz="1600" dirty="0" smtClean="0">
                <a:solidFill>
                  <a:schemeClr val="tx1"/>
                </a:solidFill>
                <a:latin typeface="Meiryo UI" panose="020B0604030504040204" pitchFamily="50" charset="-128"/>
                <a:ea typeface="Meiryo UI" panose="020B0604030504040204" pitchFamily="50" charset="-128"/>
              </a:rPr>
              <a:t>マイペース</a:t>
            </a:r>
            <a:endParaRPr kumimoji="1" lang="en-US" altLang="ja-JP" sz="1600" dirty="0" smtClean="0">
              <a:solidFill>
                <a:schemeClr val="tx1"/>
              </a:solidFill>
              <a:latin typeface="Meiryo UI" panose="020B0604030504040204" pitchFamily="50" charset="-128"/>
              <a:ea typeface="Meiryo UI" panose="020B0604030504040204" pitchFamily="50" charset="-128"/>
            </a:endParaRPr>
          </a:p>
          <a:p>
            <a:endParaRPr kumimoji="1" lang="en-US" altLang="ja-JP" sz="1800" dirty="0" smtClean="0">
              <a:solidFill>
                <a:schemeClr val="tx1"/>
              </a:solidFill>
              <a:latin typeface="Meiryo UI" panose="020B0604030504040204" pitchFamily="50" charset="-128"/>
              <a:ea typeface="Meiryo UI" panose="020B0604030504040204" pitchFamily="50" charset="-128"/>
            </a:endParaRPr>
          </a:p>
          <a:p>
            <a:endParaRPr kumimoji="1" lang="en-US" altLang="ja-JP" sz="1800" dirty="0" smtClean="0">
              <a:solidFill>
                <a:schemeClr val="tx1"/>
              </a:solidFill>
              <a:latin typeface="Meiryo UI" panose="020B0604030504040204" pitchFamily="50" charset="-128"/>
              <a:ea typeface="Meiryo UI" panose="020B0604030504040204" pitchFamily="50" charset="-128"/>
            </a:endParaRPr>
          </a:p>
        </p:txBody>
      </p:sp>
      <p:sp>
        <p:nvSpPr>
          <p:cNvPr id="16" name="Google Shape;155;p8"/>
          <p:cNvSpPr txBox="1"/>
          <p:nvPr/>
        </p:nvSpPr>
        <p:spPr>
          <a:xfrm>
            <a:off x="0" y="1447684"/>
            <a:ext cx="6858000" cy="646290"/>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rgbClr val="000000"/>
              </a:buClr>
              <a:buSzPts val="3600"/>
              <a:buFont typeface="Arial"/>
              <a:buNone/>
            </a:pPr>
            <a:r>
              <a:rPr lang="ja-JP" sz="3600" b="0" i="0" u="none" strike="noStrike" cap="none" dirty="0" smtClean="0">
                <a:solidFill>
                  <a:schemeClr val="dk1"/>
                </a:solidFill>
                <a:latin typeface="Meiryo UI" panose="020B0604030504040204" pitchFamily="50" charset="-128"/>
                <a:ea typeface="Meiryo UI" panose="020B0604030504040204" pitchFamily="50" charset="-128"/>
                <a:cs typeface="Arial"/>
                <a:sym typeface="Arial"/>
              </a:rPr>
              <a:t>儀間</a:t>
            </a:r>
            <a:r>
              <a:rPr lang="en-US" altLang="ja-JP" sz="3600" b="0" i="0" u="none" strike="noStrike" cap="none" dirty="0" smtClean="0">
                <a:solidFill>
                  <a:schemeClr val="dk1"/>
                </a:solidFill>
                <a:latin typeface="Meiryo UI" panose="020B0604030504040204" pitchFamily="50" charset="-128"/>
                <a:ea typeface="Meiryo UI" panose="020B0604030504040204" pitchFamily="50" charset="-128"/>
                <a:cs typeface="Arial"/>
                <a:sym typeface="Arial"/>
              </a:rPr>
              <a:t> </a:t>
            </a:r>
            <a:r>
              <a:rPr lang="ja-JP" sz="3600" b="0" i="0" u="none" strike="noStrike" cap="none" dirty="0" smtClean="0">
                <a:solidFill>
                  <a:schemeClr val="dk1"/>
                </a:solidFill>
                <a:latin typeface="Meiryo UI" panose="020B0604030504040204" pitchFamily="50" charset="-128"/>
                <a:ea typeface="Meiryo UI" panose="020B0604030504040204" pitchFamily="50" charset="-128"/>
                <a:cs typeface="Arial"/>
                <a:sym typeface="Arial"/>
              </a:rPr>
              <a:t>愛貴</a:t>
            </a:r>
            <a:r>
              <a:rPr lang="en-US" altLang="ja-JP" sz="3600" b="0" i="0" u="none" strike="noStrike" cap="none" dirty="0" smtClean="0">
                <a:solidFill>
                  <a:schemeClr val="dk1"/>
                </a:solidFill>
                <a:latin typeface="Meiryo UI" panose="020B0604030504040204" pitchFamily="50" charset="-128"/>
                <a:ea typeface="Meiryo UI" panose="020B0604030504040204" pitchFamily="50" charset="-128"/>
                <a:cs typeface="Arial"/>
                <a:sym typeface="Arial"/>
              </a:rPr>
              <a:t> </a:t>
            </a:r>
            <a:r>
              <a:rPr lang="ja-JP" altLang="en-US" sz="3600" dirty="0" smtClean="0">
                <a:solidFill>
                  <a:schemeClr val="dk1"/>
                </a:solidFill>
                <a:latin typeface="Meiryo UI" panose="020B0604030504040204" pitchFamily="50" charset="-128"/>
                <a:ea typeface="Meiryo UI" panose="020B0604030504040204" pitchFamily="50" charset="-128"/>
              </a:rPr>
              <a:t> </a:t>
            </a:r>
            <a:r>
              <a:rPr lang="ja-JP" sz="3600" b="0" i="0" u="none" strike="noStrike" cap="none" dirty="0" smtClean="0">
                <a:solidFill>
                  <a:schemeClr val="dk1"/>
                </a:solidFill>
                <a:latin typeface="Meiryo UI" panose="020B0604030504040204" pitchFamily="50" charset="-128"/>
                <a:ea typeface="Meiryo UI" panose="020B0604030504040204" pitchFamily="50" charset="-128"/>
                <a:cs typeface="Arial"/>
                <a:sym typeface="Arial"/>
              </a:rPr>
              <a:t>(</a:t>
            </a:r>
            <a:r>
              <a:rPr lang="ja-JP" sz="3600" b="0" i="0" u="none" strike="noStrike" cap="none" dirty="0" err="1" smtClean="0">
                <a:solidFill>
                  <a:schemeClr val="dk1"/>
                </a:solidFill>
                <a:latin typeface="Meiryo UI" panose="020B0604030504040204" pitchFamily="50" charset="-128"/>
                <a:ea typeface="Meiryo UI" panose="020B0604030504040204" pitchFamily="50" charset="-128"/>
                <a:cs typeface="Arial"/>
                <a:sym typeface="Arial"/>
              </a:rPr>
              <a:t>ぎま</a:t>
            </a:r>
            <a:r>
              <a:rPr lang="en-US" altLang="ja-JP" sz="3600" b="0" i="0" u="none" strike="noStrike" cap="none" dirty="0" smtClean="0">
                <a:solidFill>
                  <a:schemeClr val="dk1"/>
                </a:solidFill>
                <a:latin typeface="Meiryo UI" panose="020B0604030504040204" pitchFamily="50" charset="-128"/>
                <a:ea typeface="Meiryo UI" panose="020B0604030504040204" pitchFamily="50" charset="-128"/>
                <a:cs typeface="Arial"/>
                <a:sym typeface="Arial"/>
              </a:rPr>
              <a:t> </a:t>
            </a:r>
            <a:r>
              <a:rPr lang="ja-JP" sz="3600" b="0" i="0" u="none" strike="noStrike" cap="none" dirty="0" smtClean="0">
                <a:solidFill>
                  <a:schemeClr val="dk1"/>
                </a:solidFill>
                <a:latin typeface="Meiryo UI" panose="020B0604030504040204" pitchFamily="50" charset="-128"/>
                <a:ea typeface="Meiryo UI" panose="020B0604030504040204" pitchFamily="50" charset="-128"/>
                <a:cs typeface="Arial"/>
                <a:sym typeface="Arial"/>
              </a:rPr>
              <a:t>あいき</a:t>
            </a:r>
            <a:r>
              <a:rPr lang="ja-JP" sz="3600" b="0" i="0" u="none" strike="noStrike" cap="none" dirty="0">
                <a:solidFill>
                  <a:schemeClr val="dk1"/>
                </a:solidFill>
                <a:latin typeface="Meiryo UI" panose="020B0604030504040204" pitchFamily="50" charset="-128"/>
                <a:ea typeface="Meiryo UI" panose="020B0604030504040204" pitchFamily="50" charset="-128"/>
                <a:cs typeface="Arial"/>
                <a:sym typeface="Arial"/>
              </a:rPr>
              <a:t>)</a:t>
            </a:r>
            <a:endParaRPr sz="3600" b="0" i="0" u="none" strike="noStrike" cap="none" dirty="0">
              <a:solidFill>
                <a:schemeClr val="dk1"/>
              </a:solidFill>
              <a:latin typeface="Meiryo UI" panose="020B0604030504040204" pitchFamily="50" charset="-128"/>
              <a:ea typeface="Meiryo UI" panose="020B0604030504040204" pitchFamily="50" charset="-128"/>
              <a:cs typeface="Arial"/>
              <a:sym typeface="Arial"/>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81128" y="2630800"/>
            <a:ext cx="2071199" cy="2250192"/>
          </a:xfrm>
          <a:prstGeom prst="rect">
            <a:avLst/>
          </a:prstGeom>
        </p:spPr>
      </p:pic>
    </p:spTree>
    <p:extLst>
      <p:ext uri="{BB962C8B-B14F-4D97-AF65-F5344CB8AC3E}">
        <p14:creationId xmlns:p14="http://schemas.microsoft.com/office/powerpoint/2010/main" val="734439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6"/>
          <p:cNvSpPr/>
          <p:nvPr/>
        </p:nvSpPr>
        <p:spPr>
          <a:xfrm>
            <a:off x="562203" y="195674"/>
            <a:ext cx="5558819" cy="83095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ja-JP" sz="4800" b="0" i="0" u="none" strike="noStrike" cap="none" dirty="0">
                <a:solidFill>
                  <a:schemeClr val="bg1"/>
                </a:solidFill>
                <a:latin typeface="Arial"/>
                <a:ea typeface="Arial"/>
                <a:cs typeface="Arial"/>
                <a:sym typeface="Arial"/>
              </a:rPr>
              <a:t>スタッフ紹介</a:t>
            </a:r>
            <a:endParaRPr sz="4800" b="0" i="0" u="none" strike="noStrike" cap="none" dirty="0">
              <a:solidFill>
                <a:schemeClr val="bg1"/>
              </a:solidFill>
              <a:latin typeface="Arial"/>
              <a:ea typeface="Arial"/>
              <a:cs typeface="Arial"/>
              <a:sym typeface="Arial"/>
            </a:endParaRPr>
          </a:p>
        </p:txBody>
      </p:sp>
      <p:sp>
        <p:nvSpPr>
          <p:cNvPr id="138" name="Google Shape;138;p6"/>
          <p:cNvSpPr/>
          <p:nvPr/>
        </p:nvSpPr>
        <p:spPr>
          <a:xfrm>
            <a:off x="350657" y="194471"/>
            <a:ext cx="5981904" cy="948014"/>
          </a:xfrm>
          <a:prstGeom prst="roundRect">
            <a:avLst>
              <a:gd name="adj" fmla="val 16667"/>
            </a:avLst>
          </a:prstGeom>
          <a:noFill/>
          <a:ln w="57150" cap="flat" cmpd="sng">
            <a:solidFill>
              <a:schemeClr val="bg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bg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bg1"/>
              </a:solidFill>
              <a:latin typeface="Calibri"/>
              <a:ea typeface="Calibri"/>
              <a:cs typeface="Calibri"/>
              <a:sym typeface="Calibri"/>
            </a:endParaRPr>
          </a:p>
        </p:txBody>
      </p:sp>
      <p:pic>
        <p:nvPicPr>
          <p:cNvPr id="12" name="Google Shape;164;p9"/>
          <p:cNvPicPr preferRelativeResize="0"/>
          <p:nvPr/>
        </p:nvPicPr>
        <p:blipFill rotWithShape="1">
          <a:blip r:embed="rId3">
            <a:alphaModFix/>
          </a:blip>
          <a:srcRect/>
          <a:stretch/>
        </p:blipFill>
        <p:spPr>
          <a:xfrm>
            <a:off x="4862027" y="2326508"/>
            <a:ext cx="1851029" cy="2395183"/>
          </a:xfrm>
          <a:prstGeom prst="rect">
            <a:avLst/>
          </a:prstGeom>
          <a:noFill/>
          <a:ln>
            <a:noFill/>
          </a:ln>
        </p:spPr>
      </p:pic>
      <p:sp>
        <p:nvSpPr>
          <p:cNvPr id="13" name="Google Shape;163;p9"/>
          <p:cNvSpPr txBox="1"/>
          <p:nvPr/>
        </p:nvSpPr>
        <p:spPr>
          <a:xfrm>
            <a:off x="235967" y="2350429"/>
            <a:ext cx="4626056" cy="5416837"/>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ja-JP" sz="2000" b="0" i="0" u="none" strike="noStrike" cap="none" dirty="0" smtClean="0">
                <a:solidFill>
                  <a:srgbClr val="000000"/>
                </a:solidFill>
                <a:latin typeface="Meiryo UI" panose="020B0604030504040204" pitchFamily="50" charset="-128"/>
                <a:ea typeface="Meiryo UI" panose="020B0604030504040204" pitchFamily="50" charset="-128"/>
                <a:cs typeface="Calibri"/>
                <a:sym typeface="Calibri"/>
              </a:rPr>
              <a:t>総合</a:t>
            </a:r>
            <a:r>
              <a:rPr lang="ja-JP" sz="2000" b="0" i="0" u="none" strike="noStrike" cap="none" dirty="0">
                <a:solidFill>
                  <a:srgbClr val="000000"/>
                </a:solidFill>
                <a:latin typeface="Meiryo UI" panose="020B0604030504040204" pitchFamily="50" charset="-128"/>
                <a:ea typeface="Meiryo UI" panose="020B0604030504040204" pitchFamily="50" charset="-128"/>
                <a:cs typeface="Calibri"/>
                <a:sym typeface="Calibri"/>
              </a:rPr>
              <a:t>病院の循環器病棟で働き、経験を積み</a:t>
            </a:r>
            <a:r>
              <a:rPr lang="ja-JP" sz="2000" b="0" i="0" u="none" strike="noStrike" cap="none" dirty="0" smtClean="0">
                <a:solidFill>
                  <a:srgbClr val="000000"/>
                </a:solidFill>
                <a:latin typeface="Meiryo UI" panose="020B0604030504040204" pitchFamily="50" charset="-128"/>
                <a:ea typeface="Meiryo UI" panose="020B0604030504040204" pitchFamily="50" charset="-128"/>
                <a:cs typeface="Calibri"/>
                <a:sym typeface="Calibri"/>
              </a:rPr>
              <a:t>、「</a:t>
            </a:r>
            <a:r>
              <a:rPr lang="ja-JP" sz="2000" b="0" i="0" u="none" strike="noStrike" cap="none" dirty="0">
                <a:solidFill>
                  <a:srgbClr val="000000"/>
                </a:solidFill>
                <a:latin typeface="Meiryo UI" panose="020B0604030504040204" pitchFamily="50" charset="-128"/>
                <a:ea typeface="Meiryo UI" panose="020B0604030504040204" pitchFamily="50" charset="-128"/>
                <a:cs typeface="Calibri"/>
                <a:sym typeface="Calibri"/>
              </a:rPr>
              <a:t>慢性心不全看護認定看護師」という資格を大学で学んでとりました。</a:t>
            </a:r>
            <a:endParaRPr sz="2000" b="0" i="0" u="none" strike="noStrike" cap="none" dirty="0">
              <a:solidFill>
                <a:srgbClr val="000000"/>
              </a:solidFill>
              <a:latin typeface="Meiryo UI" panose="020B0604030504040204" pitchFamily="50" charset="-128"/>
              <a:ea typeface="Meiryo UI" panose="020B0604030504040204" pitchFamily="50" charset="-128"/>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Meiryo UI" panose="020B0604030504040204" pitchFamily="50" charset="-128"/>
              <a:ea typeface="Meiryo UI" panose="020B0604030504040204" pitchFamily="50" charset="-128"/>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ja-JP" sz="2000" b="0" i="0" u="none" strike="noStrike" cap="none" dirty="0">
                <a:solidFill>
                  <a:srgbClr val="000000"/>
                </a:solidFill>
                <a:latin typeface="Meiryo UI" panose="020B0604030504040204" pitchFamily="50" charset="-128"/>
                <a:ea typeface="Meiryo UI" panose="020B0604030504040204" pitchFamily="50" charset="-128"/>
                <a:cs typeface="Calibri"/>
                <a:sym typeface="Calibri"/>
              </a:rPr>
              <a:t>心臓の病気はいずれ心不全になると言われている</a:t>
            </a:r>
            <a:r>
              <a:rPr lang="ja-JP" sz="2000" b="0" i="0" u="none" strike="noStrike" cap="none" dirty="0" smtClean="0">
                <a:solidFill>
                  <a:srgbClr val="000000"/>
                </a:solidFill>
                <a:latin typeface="Meiryo UI" panose="020B0604030504040204" pitchFamily="50" charset="-128"/>
                <a:ea typeface="Meiryo UI" panose="020B0604030504040204" pitchFamily="50" charset="-128"/>
                <a:cs typeface="Calibri"/>
                <a:sym typeface="Calibri"/>
              </a:rPr>
              <a:t>くらい大変</a:t>
            </a:r>
            <a:r>
              <a:rPr lang="ja-JP" sz="2000" b="0" i="0" u="none" strike="noStrike" cap="none" dirty="0">
                <a:solidFill>
                  <a:srgbClr val="000000"/>
                </a:solidFill>
                <a:latin typeface="Meiryo UI" panose="020B0604030504040204" pitchFamily="50" charset="-128"/>
                <a:ea typeface="Meiryo UI" panose="020B0604030504040204" pitchFamily="50" charset="-128"/>
                <a:cs typeface="Calibri"/>
                <a:sym typeface="Calibri"/>
              </a:rPr>
              <a:t>多い病気で、患者さんの予防が治療になる病気です。</a:t>
            </a:r>
            <a:endParaRPr sz="2000" b="0" i="0" u="none" strike="noStrike" cap="none" dirty="0">
              <a:solidFill>
                <a:srgbClr val="000000"/>
              </a:solidFill>
              <a:latin typeface="Meiryo UI" panose="020B0604030504040204" pitchFamily="50" charset="-128"/>
              <a:ea typeface="Meiryo UI" panose="020B0604030504040204" pitchFamily="50" charset="-128"/>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Meiryo UI" panose="020B0604030504040204" pitchFamily="50" charset="-128"/>
              <a:ea typeface="Meiryo UI" panose="020B0604030504040204" pitchFamily="50" charset="-128"/>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ja-JP" sz="2000" b="0" i="0" u="none" strike="noStrike" cap="none" dirty="0">
                <a:solidFill>
                  <a:srgbClr val="000000"/>
                </a:solidFill>
                <a:latin typeface="Meiryo UI" panose="020B0604030504040204" pitchFamily="50" charset="-128"/>
                <a:ea typeface="Meiryo UI" panose="020B0604030504040204" pitchFamily="50" charset="-128"/>
                <a:cs typeface="Calibri"/>
                <a:sym typeface="Calibri"/>
              </a:rPr>
              <a:t>病院では入院中の患者さんのことしかわかりませんが</a:t>
            </a:r>
            <a:r>
              <a:rPr lang="ja-JP" sz="2000" b="0" i="0" u="none" strike="noStrike" cap="none" dirty="0" smtClean="0">
                <a:solidFill>
                  <a:srgbClr val="000000"/>
                </a:solidFill>
                <a:latin typeface="Meiryo UI" panose="020B0604030504040204" pitchFamily="50" charset="-128"/>
                <a:ea typeface="Meiryo UI" panose="020B0604030504040204" pitchFamily="50" charset="-128"/>
                <a:cs typeface="Calibri"/>
                <a:sym typeface="Calibri"/>
              </a:rPr>
              <a:t>、自宅</a:t>
            </a:r>
            <a:r>
              <a:rPr lang="ja-JP" sz="2000" b="0" i="0" u="none" strike="noStrike" cap="none" dirty="0">
                <a:solidFill>
                  <a:srgbClr val="000000"/>
                </a:solidFill>
                <a:latin typeface="Meiryo UI" panose="020B0604030504040204" pitchFamily="50" charset="-128"/>
                <a:ea typeface="Meiryo UI" panose="020B0604030504040204" pitchFamily="50" charset="-128"/>
                <a:cs typeface="Calibri"/>
                <a:sym typeface="Calibri"/>
              </a:rPr>
              <a:t>でどう過ごしているのか、好きなことはどんなことなのか</a:t>
            </a:r>
            <a:r>
              <a:rPr lang="ja-JP" sz="2000" b="0" i="0" u="none" strike="noStrike" cap="none" dirty="0" smtClean="0">
                <a:solidFill>
                  <a:srgbClr val="000000"/>
                </a:solidFill>
                <a:latin typeface="Meiryo UI" panose="020B0604030504040204" pitchFamily="50" charset="-128"/>
                <a:ea typeface="Meiryo UI" panose="020B0604030504040204" pitchFamily="50" charset="-128"/>
                <a:cs typeface="Calibri"/>
                <a:sym typeface="Calibri"/>
              </a:rPr>
              <a:t>。病気</a:t>
            </a:r>
            <a:r>
              <a:rPr lang="ja-JP" sz="2000" b="0" i="0" u="none" strike="noStrike" cap="none" dirty="0">
                <a:solidFill>
                  <a:srgbClr val="000000"/>
                </a:solidFill>
                <a:latin typeface="Meiryo UI" panose="020B0604030504040204" pitchFamily="50" charset="-128"/>
                <a:ea typeface="Meiryo UI" panose="020B0604030504040204" pitchFamily="50" charset="-128"/>
                <a:cs typeface="Calibri"/>
                <a:sym typeface="Calibri"/>
              </a:rPr>
              <a:t>とどう付き合っているのか。知りたいことがたくさんあります。</a:t>
            </a:r>
            <a:endParaRPr sz="2000" b="0" i="0" u="none" strike="noStrike" cap="none" dirty="0">
              <a:solidFill>
                <a:srgbClr val="000000"/>
              </a:solidFill>
              <a:latin typeface="Meiryo UI" panose="020B0604030504040204" pitchFamily="50" charset="-128"/>
              <a:ea typeface="Meiryo UI" panose="020B0604030504040204" pitchFamily="50" charset="-128"/>
              <a:cs typeface="Calibri"/>
              <a:sym typeface="Calibri"/>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Meiryo UI" panose="020B0604030504040204" pitchFamily="50" charset="-128"/>
              <a:ea typeface="Meiryo UI" panose="020B0604030504040204" pitchFamily="50" charset="-128"/>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ja-JP" sz="2000" b="0" i="0" u="none" strike="noStrike" cap="none" dirty="0">
                <a:solidFill>
                  <a:srgbClr val="000000"/>
                </a:solidFill>
                <a:latin typeface="Meiryo UI" panose="020B0604030504040204" pitchFamily="50" charset="-128"/>
                <a:ea typeface="Meiryo UI" panose="020B0604030504040204" pitchFamily="50" charset="-128"/>
                <a:cs typeface="Calibri"/>
                <a:sym typeface="Calibri"/>
              </a:rPr>
              <a:t>心不全の患者さんはもちろん、経験はあるのでどんな方でもお任せ下さい。お話を伺いながら寄り添ったケアを提供します。</a:t>
            </a:r>
            <a:endParaRPr sz="2000" b="0" i="0" u="none" strike="noStrike" cap="none" dirty="0">
              <a:solidFill>
                <a:srgbClr val="000000"/>
              </a:solidFill>
              <a:latin typeface="Meiryo UI" panose="020B0604030504040204" pitchFamily="50" charset="-128"/>
              <a:ea typeface="Meiryo UI" panose="020B0604030504040204" pitchFamily="50" charset="-128"/>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ja-JP" sz="2000" b="0" i="0" u="none" strike="noStrike" cap="none" dirty="0">
                <a:solidFill>
                  <a:srgbClr val="000000"/>
                </a:solidFill>
                <a:latin typeface="Meiryo UI" panose="020B0604030504040204" pitchFamily="50" charset="-128"/>
                <a:ea typeface="Meiryo UI" panose="020B0604030504040204" pitchFamily="50" charset="-128"/>
                <a:cs typeface="Calibri"/>
                <a:sym typeface="Calibri"/>
              </a:rPr>
              <a:t>困ったことがあればご相談ください。</a:t>
            </a:r>
            <a:endParaRPr b="0" i="0" u="none" strike="noStrike" cap="none" dirty="0">
              <a:solidFill>
                <a:srgbClr val="000000"/>
              </a:solidFill>
              <a:latin typeface="Meiryo UI" panose="020B0604030504040204" pitchFamily="50" charset="-128"/>
              <a:ea typeface="Meiryo UI" panose="020B0604030504040204" pitchFamily="50" charset="-128"/>
              <a:cs typeface="Calibri"/>
              <a:sym typeface="Calibri"/>
            </a:endParaRPr>
          </a:p>
        </p:txBody>
      </p:sp>
      <p:sp>
        <p:nvSpPr>
          <p:cNvPr id="14" name="四角形吹き出し 13"/>
          <p:cNvSpPr/>
          <p:nvPr/>
        </p:nvSpPr>
        <p:spPr>
          <a:xfrm>
            <a:off x="4984080" y="5091328"/>
            <a:ext cx="1778343" cy="2262116"/>
          </a:xfrm>
          <a:prstGeom prst="wedgeRectCallout">
            <a:avLst>
              <a:gd name="adj1" fmla="val -6833"/>
              <a:gd name="adj2" fmla="val -74299"/>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4665735" y="5135686"/>
            <a:ext cx="2497539" cy="1815882"/>
          </a:xfrm>
          <a:prstGeom prst="rect">
            <a:avLst/>
          </a:prstGeom>
          <a:noFill/>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趣味</a:t>
            </a:r>
            <a:r>
              <a:rPr kumimoji="1" lang="en-US" altLang="ja-JP" sz="1600" dirty="0" smtClean="0">
                <a:latin typeface="Meiryo UI" panose="020B0604030504040204" pitchFamily="50" charset="-128"/>
                <a:ea typeface="Meiryo UI" panose="020B0604030504040204" pitchFamily="50" charset="-128"/>
              </a:rPr>
              <a:t>】</a:t>
            </a:r>
          </a:p>
          <a:p>
            <a:r>
              <a:rPr kumimoji="1" lang="ja-JP" altLang="en-US" sz="1600" dirty="0" smtClean="0">
                <a:latin typeface="Meiryo UI" panose="020B0604030504040204" pitchFamily="50" charset="-128"/>
                <a:ea typeface="Meiryo UI" panose="020B0604030504040204" pitchFamily="50" charset="-128"/>
              </a:rPr>
              <a:t>音楽</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美術館巡り</a:t>
            </a:r>
            <a:endParaRPr kumimoji="1" lang="en-US" altLang="ja-JP" sz="1600" dirty="0" smtClean="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絵をかくこと</a:t>
            </a:r>
            <a:endParaRPr kumimoji="1" lang="en-US" altLang="ja-JP" sz="1600" dirty="0" smtClean="0">
              <a:latin typeface="Meiryo UI" panose="020B0604030504040204" pitchFamily="50" charset="-128"/>
              <a:ea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endParaRPr>
          </a:p>
          <a:p>
            <a:r>
              <a:rPr kumimoji="1" lang="en-US" altLang="ja-JP" sz="1600" dirty="0" smtClean="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アピールポイント</a:t>
            </a:r>
            <a:r>
              <a:rPr kumimoji="1" lang="en-US" altLang="ja-JP" sz="1600" dirty="0" smtClean="0">
                <a:latin typeface="Meiryo UI" panose="020B0604030504040204" pitchFamily="50" charset="-128"/>
                <a:ea typeface="Meiryo UI" panose="020B0604030504040204" pitchFamily="50" charset="-128"/>
              </a:rPr>
              <a:t>】</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rPr>
              <a:t>人見知りしないマン</a:t>
            </a:r>
            <a:endParaRPr kumimoji="1" lang="ja-JP" altLang="en-US" sz="1600" dirty="0">
              <a:latin typeface="Meiryo UI" panose="020B0604030504040204" pitchFamily="50" charset="-128"/>
              <a:ea typeface="Meiryo UI" panose="020B0604030504040204" pitchFamily="50" charset="-128"/>
            </a:endParaRPr>
          </a:p>
        </p:txBody>
      </p:sp>
      <p:sp>
        <p:nvSpPr>
          <p:cNvPr id="16" name="Google Shape;162;p9"/>
          <p:cNvSpPr txBox="1">
            <a:spLocks/>
          </p:cNvSpPr>
          <p:nvPr/>
        </p:nvSpPr>
        <p:spPr>
          <a:xfrm>
            <a:off x="1" y="1442614"/>
            <a:ext cx="6858000" cy="921653"/>
          </a:xfrm>
          <a:prstGeom prst="rect">
            <a:avLst/>
          </a:prstGeom>
          <a:noFill/>
          <a:ln>
            <a:noFill/>
          </a:ln>
        </p:spPr>
        <p:txBody>
          <a:bodyPr spcFirstLastPara="1" vert="horz" wrap="square" lIns="91425" tIns="45700" rIns="91425" bIns="45700" rtlCol="0" anchor="ctr" anchorCtr="0">
            <a:normAutofit/>
          </a:bodyPr>
          <a:lst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fontAlgn="auto">
              <a:spcBef>
                <a:spcPts val="0"/>
              </a:spcBef>
              <a:spcAft>
                <a:spcPts val="0"/>
              </a:spcAft>
              <a:buClr>
                <a:schemeClr val="dk1"/>
              </a:buClr>
              <a:buSzPts val="3600"/>
              <a:buFont typeface="Arial" pitchFamily="34" charset="0"/>
              <a:buNone/>
            </a:pPr>
            <a:r>
              <a:rPr lang="ja-JP" altLang="en-US" sz="3600" smtClean="0">
                <a:latin typeface="Meiryo UI" panose="020B0604030504040204" pitchFamily="50" charset="-128"/>
                <a:ea typeface="Meiryo UI" panose="020B0604030504040204" pitchFamily="50" charset="-128"/>
                <a:cs typeface="Arial"/>
                <a:sym typeface="Arial"/>
              </a:rPr>
              <a:t>中村 友美　</a:t>
            </a:r>
            <a:r>
              <a:rPr lang="en-US" altLang="ja-JP" sz="3600" smtClean="0">
                <a:latin typeface="Meiryo UI" panose="020B0604030504040204" pitchFamily="50" charset="-128"/>
                <a:ea typeface="Meiryo UI" panose="020B0604030504040204" pitchFamily="50" charset="-128"/>
                <a:cs typeface="Arial"/>
                <a:sym typeface="Arial"/>
              </a:rPr>
              <a:t>(</a:t>
            </a:r>
            <a:r>
              <a:rPr lang="ja-JP" altLang="en-US" sz="3600" smtClean="0">
                <a:latin typeface="Meiryo UI" panose="020B0604030504040204" pitchFamily="50" charset="-128"/>
                <a:ea typeface="Meiryo UI" panose="020B0604030504040204" pitchFamily="50" charset="-128"/>
                <a:cs typeface="Arial"/>
                <a:sym typeface="Arial"/>
              </a:rPr>
              <a:t>なかむら ともみ</a:t>
            </a:r>
            <a:r>
              <a:rPr lang="en-US" altLang="ja-JP" sz="3600" smtClean="0">
                <a:latin typeface="Meiryo UI" panose="020B0604030504040204" pitchFamily="50" charset="-128"/>
                <a:ea typeface="Meiryo UI" panose="020B0604030504040204" pitchFamily="50" charset="-128"/>
                <a:cs typeface="Arial"/>
                <a:sym typeface="Arial"/>
              </a:rPr>
              <a:t>)</a:t>
            </a:r>
            <a:endParaRPr lang="ja-JP" altLang="en-US" sz="3600" dirty="0">
              <a:latin typeface="Meiryo UI" panose="020B0604030504040204" pitchFamily="50" charset="-128"/>
              <a:ea typeface="Meiryo UI" panose="020B0604030504040204" pitchFamily="50" charset="-128"/>
              <a:cs typeface="Arial"/>
              <a:sym typeface="Arial"/>
            </a:endParaRPr>
          </a:p>
        </p:txBody>
      </p:sp>
    </p:spTree>
    <p:extLst>
      <p:ext uri="{BB962C8B-B14F-4D97-AF65-F5344CB8AC3E}">
        <p14:creationId xmlns:p14="http://schemas.microsoft.com/office/powerpoint/2010/main" val="734439697"/>
      </p:ext>
    </p:extLst>
  </p:cSld>
  <p:clrMapOvr>
    <a:masterClrMapping/>
  </p:clrMapOvr>
</p:sld>
</file>

<file path=ppt/theme/theme1.xml><?xml version="1.0" encoding="utf-8"?>
<a:theme xmlns:a="http://schemas.openxmlformats.org/drawingml/2006/main" name="powerpoint-template-24">
  <a:themeElements>
    <a:clrScheme name="">
      <a:dk1>
        <a:srgbClr val="FFFFFF"/>
      </a:dk1>
      <a:lt1>
        <a:srgbClr val="FFFFFF"/>
      </a:lt1>
      <a:dk2>
        <a:srgbClr val="FFFFFF"/>
      </a:dk2>
      <a:lt2>
        <a:srgbClr val="414141"/>
      </a:lt2>
      <a:accent1>
        <a:srgbClr val="6F6F6F"/>
      </a:accent1>
      <a:accent2>
        <a:srgbClr val="9F9F9F"/>
      </a:accent2>
      <a:accent3>
        <a:srgbClr val="FFFFFF"/>
      </a:accent3>
      <a:accent4>
        <a:srgbClr val="DADADA"/>
      </a:accent4>
      <a:accent5>
        <a:srgbClr val="BBBBBB"/>
      </a:accent5>
      <a:accent6>
        <a:srgbClr val="909090"/>
      </a:accent6>
      <a:hlink>
        <a:srgbClr val="CFCFCF"/>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ja-JP"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ja-JP"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30">
      <a:dk1>
        <a:srgbClr val="0E3753"/>
      </a:dk1>
      <a:lt1>
        <a:srgbClr val="FFFFFF"/>
      </a:lt1>
      <a:dk2>
        <a:srgbClr val="0E3753"/>
      </a:dk2>
      <a:lt2>
        <a:srgbClr val="1D6FA7"/>
      </a:lt2>
      <a:accent1>
        <a:srgbClr val="216EEB"/>
      </a:accent1>
      <a:accent2>
        <a:srgbClr val="289FE8"/>
      </a:accent2>
      <a:accent3>
        <a:srgbClr val="29C6FF"/>
      </a:accent3>
      <a:accent4>
        <a:srgbClr val="71D9FF"/>
      </a:accent4>
      <a:accent5>
        <a:srgbClr val="00ACE8"/>
      </a:accent5>
      <a:accent6>
        <a:srgbClr val="00729B"/>
      </a:accent6>
      <a:hlink>
        <a:srgbClr val="376879"/>
      </a:hlink>
      <a:folHlink>
        <a:srgbClr val="D8D8D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5_Office Theme">
  <a:themeElements>
    <a:clrScheme name="Custom 130">
      <a:dk1>
        <a:srgbClr val="0E3753"/>
      </a:dk1>
      <a:lt1>
        <a:srgbClr val="FFFFFF"/>
      </a:lt1>
      <a:dk2>
        <a:srgbClr val="0E3753"/>
      </a:dk2>
      <a:lt2>
        <a:srgbClr val="1D6FA7"/>
      </a:lt2>
      <a:accent1>
        <a:srgbClr val="216EEB"/>
      </a:accent1>
      <a:accent2>
        <a:srgbClr val="289FE8"/>
      </a:accent2>
      <a:accent3>
        <a:srgbClr val="29C6FF"/>
      </a:accent3>
      <a:accent4>
        <a:srgbClr val="71D9FF"/>
      </a:accent4>
      <a:accent5>
        <a:srgbClr val="00ACE8"/>
      </a:accent5>
      <a:accent6>
        <a:srgbClr val="00729B"/>
      </a:accent6>
      <a:hlink>
        <a:srgbClr val="376879"/>
      </a:hlink>
      <a:folHlink>
        <a:srgbClr val="D8D8D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1121</TotalTime>
  <Words>931</Words>
  <Application>Microsoft Office PowerPoint</Application>
  <PresentationFormat>A4 210 x 297 mm</PresentationFormat>
  <Paragraphs>137</Paragraphs>
  <Slides>10</Slides>
  <Notes>7</Notes>
  <HiddenSlides>0</HiddenSlides>
  <MMClips>0</MMClips>
  <ScaleCrop>false</ScaleCrop>
  <HeadingPairs>
    <vt:vector size="4" baseType="variant">
      <vt:variant>
        <vt:lpstr>テーマ</vt:lpstr>
      </vt:variant>
      <vt:variant>
        <vt:i4>3</vt:i4>
      </vt:variant>
      <vt:variant>
        <vt:lpstr>スライド タイトル</vt:lpstr>
      </vt:variant>
      <vt:variant>
        <vt:i4>10</vt:i4>
      </vt:variant>
    </vt:vector>
  </HeadingPairs>
  <TitlesOfParts>
    <vt:vector size="13" baseType="lpstr">
      <vt:lpstr>powerpoint-template-24</vt:lpstr>
      <vt:lpstr>1_Office Theme</vt:lpstr>
      <vt:lpstr>15_Office Theme</vt:lpstr>
      <vt:lpstr>フェアウィズ訪問看護ステーション</vt:lpstr>
      <vt:lpstr>「Fair with」に込めた想い</vt:lpstr>
      <vt:lpstr>フェアウィズ 訪問看護ステーションの強み</vt:lpstr>
      <vt:lpstr>フェアウィズの訪問看護サービス</vt:lpstr>
      <vt:lpstr>様々な医療機関と連携可能です</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moto saka</dc:creator>
  <cp:lastModifiedBy>lab</cp:lastModifiedBy>
  <cp:revision>10</cp:revision>
  <cp:lastPrinted>2022-05-11T08:06:09Z</cp:lastPrinted>
  <dcterms:created xsi:type="dcterms:W3CDTF">2022-05-11T04:54:18Z</dcterms:created>
  <dcterms:modified xsi:type="dcterms:W3CDTF">2022-06-06T04:59:25Z</dcterms:modified>
</cp:coreProperties>
</file>